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62" r:id="rId2"/>
  </p:sldMasterIdLst>
  <p:notesMasterIdLst>
    <p:notesMasterId r:id="rId1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Lst>
  <p:sldSz cx="12192000" cy="6858000"/>
  <p:notesSz cx="6858000" cy="9144000"/>
  <p:defaultTextStyle>
    <a:defPPr lvl="0" rtl="0">
      <a:defRPr lang="fr-FR"/>
    </a:defPPr>
    <a:lvl1pPr marL="0" lvl="0" algn="l" defTabSz="457200" rtl="0" eaLnBrk="1" latinLnBrk="0" hangingPunct="1">
      <a:defRPr sz="1800" kern="1200">
        <a:solidFill>
          <a:schemeClr val="tx1"/>
        </a:solidFill>
        <a:latin typeface="+mn-lt"/>
        <a:ea typeface="+mn-ea"/>
        <a:cs typeface="+mn-cs"/>
      </a:defRPr>
    </a:lvl1pPr>
    <a:lvl2pPr marL="457200" lvl="1" algn="l" defTabSz="457200" rtl="0" eaLnBrk="1" latinLnBrk="0" hangingPunct="1">
      <a:defRPr sz="1800" kern="1200">
        <a:solidFill>
          <a:schemeClr val="tx1"/>
        </a:solidFill>
        <a:latin typeface="+mn-lt"/>
        <a:ea typeface="+mn-ea"/>
        <a:cs typeface="+mn-cs"/>
      </a:defRPr>
    </a:lvl2pPr>
    <a:lvl3pPr marL="914400" lvl="2" algn="l" defTabSz="457200" rtl="0" eaLnBrk="1" latinLnBrk="0" hangingPunct="1">
      <a:defRPr sz="1800" kern="1200">
        <a:solidFill>
          <a:schemeClr val="tx1"/>
        </a:solidFill>
        <a:latin typeface="+mn-lt"/>
        <a:ea typeface="+mn-ea"/>
        <a:cs typeface="+mn-cs"/>
      </a:defRPr>
    </a:lvl3pPr>
    <a:lvl4pPr marL="1371600" lvl="3" algn="l" defTabSz="457200" rtl="0" eaLnBrk="1" latinLnBrk="0" hangingPunct="1">
      <a:defRPr sz="1800" kern="1200">
        <a:solidFill>
          <a:schemeClr val="tx1"/>
        </a:solidFill>
        <a:latin typeface="+mn-lt"/>
        <a:ea typeface="+mn-ea"/>
        <a:cs typeface="+mn-cs"/>
      </a:defRPr>
    </a:lvl4pPr>
    <a:lvl5pPr marL="1828800" lvl="4" algn="l" defTabSz="457200" rtl="0" eaLnBrk="1" latinLnBrk="0" hangingPunct="1">
      <a:defRPr sz="1800" kern="1200">
        <a:solidFill>
          <a:schemeClr val="tx1"/>
        </a:solidFill>
        <a:latin typeface="+mn-lt"/>
        <a:ea typeface="+mn-ea"/>
        <a:cs typeface="+mn-cs"/>
      </a:defRPr>
    </a:lvl5pPr>
    <a:lvl6pPr marL="2286000" lvl="5" algn="l" defTabSz="457200" rtl="0" eaLnBrk="1" latinLnBrk="0" hangingPunct="1">
      <a:defRPr sz="1800" kern="1200">
        <a:solidFill>
          <a:schemeClr val="tx1"/>
        </a:solidFill>
        <a:latin typeface="+mn-lt"/>
        <a:ea typeface="+mn-ea"/>
        <a:cs typeface="+mn-cs"/>
      </a:defRPr>
    </a:lvl6pPr>
    <a:lvl7pPr marL="2743200" lvl="6" algn="l" defTabSz="457200" rtl="0" eaLnBrk="1" latinLnBrk="0" hangingPunct="1">
      <a:defRPr sz="1800" kern="1200">
        <a:solidFill>
          <a:schemeClr val="tx1"/>
        </a:solidFill>
        <a:latin typeface="+mn-lt"/>
        <a:ea typeface="+mn-ea"/>
        <a:cs typeface="+mn-cs"/>
      </a:defRPr>
    </a:lvl7pPr>
    <a:lvl8pPr marL="3200400" lvl="7" algn="l" defTabSz="457200" rtl="0" eaLnBrk="1" latinLnBrk="0" hangingPunct="1">
      <a:defRPr sz="1800" kern="1200">
        <a:solidFill>
          <a:schemeClr val="tx1"/>
        </a:solidFill>
        <a:latin typeface="+mn-lt"/>
        <a:ea typeface="+mn-ea"/>
        <a:cs typeface="+mn-cs"/>
      </a:defRPr>
    </a:lvl8pPr>
    <a:lvl9pPr marL="3657600" lvl="8"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91"/>
  </p:normalViewPr>
  <p:slideViewPr>
    <p:cSldViewPr snapToGrid="0" snapToObjects="1">
      <p:cViewPr varScale="1">
        <p:scale>
          <a:sx n="83" d="100"/>
          <a:sy n="83" d="100"/>
        </p:scale>
        <p:origin x="116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308386-60AD-4AD1-86F4-B49D5BB4F1EA}" type="datetime1">
              <a:rPr lang="fr-FR" smtClean="0"/>
              <a:pPr/>
              <a:t>04/11/2021</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dirty="0"/>
              <a:t>Modifiez les styles du texte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0F53F6-2F96-4B0F-AEEC-08BDF6D0FFC3}" type="slidenum">
              <a:rPr lang="fr-FR" smtClean="0"/>
              <a:t>‹N°›</a:t>
            </a:fld>
            <a:endParaRPr lang="fr-FR" dirty="0"/>
          </a:p>
        </p:txBody>
      </p:sp>
    </p:spTree>
    <p:extLst>
      <p:ext uri="{BB962C8B-B14F-4D97-AF65-F5344CB8AC3E}">
        <p14:creationId xmlns:p14="http://schemas.microsoft.com/office/powerpoint/2010/main" val="16598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920F53F6-2F96-4B0F-AEEC-08BDF6D0FFC3}" type="slidenum">
              <a:rPr lang="fr-FR" smtClean="0"/>
              <a:t>1</a:t>
            </a:fld>
            <a:endParaRPr lang="fr-FR"/>
          </a:p>
        </p:txBody>
      </p:sp>
    </p:spTree>
    <p:extLst>
      <p:ext uri="{BB962C8B-B14F-4D97-AF65-F5344CB8AC3E}">
        <p14:creationId xmlns:p14="http://schemas.microsoft.com/office/powerpoint/2010/main" val="2056596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751012" y="609601"/>
            <a:ext cx="8676222" cy="3200400"/>
          </a:xfrm>
        </p:spPr>
        <p:txBody>
          <a:bodyPr rtlCol="0"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pPr rtl="0"/>
            <a:r>
              <a:rPr lang="fr-FR" noProof="0"/>
              <a:t>Modifiez le style du titre</a:t>
            </a:r>
          </a:p>
        </p:txBody>
      </p:sp>
      <p:sp>
        <p:nvSpPr>
          <p:cNvPr id="3" name="Sous-titre 2"/>
          <p:cNvSpPr>
            <a:spLocks noGrp="1"/>
          </p:cNvSpPr>
          <p:nvPr>
            <p:ph type="subTitle" idx="1"/>
          </p:nvPr>
        </p:nvSpPr>
        <p:spPr>
          <a:xfrm>
            <a:off x="1751012" y="3886200"/>
            <a:ext cx="8676222" cy="1905000"/>
          </a:xfrm>
        </p:spPr>
        <p:txBody>
          <a:bodyPr rtlCol="0"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fr-FR" noProof="0"/>
              <a:t>Modifiez le style des sous-titres du masque</a:t>
            </a:r>
          </a:p>
        </p:txBody>
      </p:sp>
      <p:sp>
        <p:nvSpPr>
          <p:cNvPr id="4" name="Espace réservé de la date 3"/>
          <p:cNvSpPr>
            <a:spLocks noGrp="1"/>
          </p:cNvSpPr>
          <p:nvPr>
            <p:ph type="dt" sz="half" idx="10"/>
          </p:nvPr>
        </p:nvSpPr>
        <p:spPr/>
        <p:txBody>
          <a:bodyPr rtlCol="0"/>
          <a:lstStyle/>
          <a:p>
            <a:pPr rtl="0"/>
            <a:fld id="{01244530-9520-4038-AD4A-275323C95668}"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41413" y="4732865"/>
            <a:ext cx="9906000" cy="566738"/>
          </a:xfrm>
        </p:spPr>
        <p:txBody>
          <a:bodyPr rtlCol="0" anchor="b">
            <a:normAutofit/>
          </a:bodyPr>
          <a:lstStyle>
            <a:lvl1pPr algn="l">
              <a:defRPr sz="2400" b="0"/>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41413" y="5299603"/>
            <a:ext cx="9906000" cy="493712"/>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5" name="Espace réservé de la date 4"/>
          <p:cNvSpPr>
            <a:spLocks noGrp="1"/>
          </p:cNvSpPr>
          <p:nvPr>
            <p:ph type="dt" sz="half" idx="10"/>
          </p:nvPr>
        </p:nvSpPr>
        <p:spPr/>
        <p:txBody>
          <a:bodyPr rtlCol="0"/>
          <a:lstStyle/>
          <a:p>
            <a:pPr rtl="0"/>
            <a:fld id="{B02DC20B-2D2E-4554-8BD5-1600DA90FCFF}" type="datetime1">
              <a:rPr lang="fr-FR" noProof="0" smtClean="0"/>
              <a:t>04/11/2021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re 1"/>
          <p:cNvSpPr>
            <a:spLocks noGrp="1"/>
          </p:cNvSpPr>
          <p:nvPr>
            <p:ph type="title"/>
          </p:nvPr>
        </p:nvSpPr>
        <p:spPr>
          <a:xfrm>
            <a:off x="1141412" y="609601"/>
            <a:ext cx="9905999" cy="3124199"/>
          </a:xfrm>
        </p:spPr>
        <p:txBody>
          <a:bodyPr rtlCol="0" anchor="ctr">
            <a:normAutofit/>
          </a:bodyPr>
          <a:lstStyle>
            <a:lvl1pPr algn="l">
              <a:defRPr sz="3200" b="0" cap="all"/>
            </a:lvl1pPr>
          </a:lstStyle>
          <a:p>
            <a:pPr rtl="0"/>
            <a:r>
              <a:rPr lang="fr-FR" noProof="0"/>
              <a:t>Modifiez le style du titre</a:t>
            </a:r>
          </a:p>
        </p:txBody>
      </p:sp>
      <p:sp>
        <p:nvSpPr>
          <p:cNvPr id="3" name="Espace réservé du texte 2"/>
          <p:cNvSpPr>
            <a:spLocks noGrp="1"/>
          </p:cNvSpPr>
          <p:nvPr>
            <p:ph type="body" idx="1" hasCustomPrompt="1"/>
          </p:nvPr>
        </p:nvSpPr>
        <p:spPr>
          <a:xfrm>
            <a:off x="1141411" y="4343400"/>
            <a:ext cx="9906000" cy="1447800"/>
          </a:xfrm>
        </p:spPr>
        <p:txBody>
          <a:bodyPr rtlCol="0"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Modifiez les styles du texte</a:t>
            </a:r>
          </a:p>
        </p:txBody>
      </p:sp>
      <p:sp>
        <p:nvSpPr>
          <p:cNvPr id="4" name="Espace réservé de la date 3"/>
          <p:cNvSpPr>
            <a:spLocks noGrp="1"/>
          </p:cNvSpPr>
          <p:nvPr>
            <p:ph type="dt" sz="half" idx="10"/>
          </p:nvPr>
        </p:nvSpPr>
        <p:spPr/>
        <p:txBody>
          <a:bodyPr rtlCol="0"/>
          <a:lstStyle/>
          <a:p>
            <a:pPr rtl="0"/>
            <a:fld id="{AA1249CA-B4DD-4B7A-B000-7915436400D8}"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14" name="Zone de texte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fr-FR" sz="8000" noProof="0">
                <a:solidFill>
                  <a:schemeClr val="accent1"/>
                </a:solidFill>
              </a:rPr>
              <a:t>“</a:t>
            </a:r>
          </a:p>
        </p:txBody>
      </p:sp>
      <p:sp>
        <p:nvSpPr>
          <p:cNvPr id="15" name="Zone de texte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fr-FR" sz="8000" noProof="0">
                <a:solidFill>
                  <a:schemeClr val="accent1"/>
                </a:solidFill>
              </a:rPr>
              <a:t>”</a:t>
            </a:r>
          </a:p>
        </p:txBody>
      </p:sp>
      <p:sp>
        <p:nvSpPr>
          <p:cNvPr id="2" name="Titre 1"/>
          <p:cNvSpPr>
            <a:spLocks noGrp="1"/>
          </p:cNvSpPr>
          <p:nvPr>
            <p:ph type="title"/>
          </p:nvPr>
        </p:nvSpPr>
        <p:spPr>
          <a:xfrm>
            <a:off x="1446213" y="609601"/>
            <a:ext cx="9296398" cy="2743199"/>
          </a:xfrm>
        </p:spPr>
        <p:txBody>
          <a:bodyPr rtlCol="0" anchor="ctr">
            <a:normAutofit/>
          </a:bodyPr>
          <a:lstStyle>
            <a:lvl1pPr algn="l">
              <a:defRPr sz="3200" b="0" cap="all">
                <a:solidFill>
                  <a:schemeClr val="tx1"/>
                </a:solidFill>
              </a:defRPr>
            </a:lvl1pPr>
          </a:lstStyle>
          <a:p>
            <a:pPr rtl="0"/>
            <a:r>
              <a:rPr lang="fr-FR" noProof="0"/>
              <a:t>Modifiez le style du titre</a:t>
            </a:r>
          </a:p>
        </p:txBody>
      </p:sp>
      <p:sp>
        <p:nvSpPr>
          <p:cNvPr id="10" name="Espace réservé du texte 9"/>
          <p:cNvSpPr>
            <a:spLocks noGrp="1"/>
          </p:cNvSpPr>
          <p:nvPr>
            <p:ph type="body" sz="quarter" idx="13" hasCustomPrompt="1"/>
          </p:nvPr>
        </p:nvSpPr>
        <p:spPr>
          <a:xfrm>
            <a:off x="1674812" y="3352800"/>
            <a:ext cx="8839202" cy="381000"/>
          </a:xfrm>
        </p:spPr>
        <p:txBody>
          <a:bodyPr rtlCol="0"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fr-FR" noProof="0"/>
              <a:t>Modifiez les styles du texte</a:t>
            </a:r>
          </a:p>
        </p:txBody>
      </p:sp>
      <p:sp>
        <p:nvSpPr>
          <p:cNvPr id="3" name="Espace réservé du texte 2"/>
          <p:cNvSpPr>
            <a:spLocks noGrp="1"/>
          </p:cNvSpPr>
          <p:nvPr>
            <p:ph type="body" idx="1" hasCustomPrompt="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rtl="0">
              <a:buNone/>
            </a:pPr>
            <a:r>
              <a:rPr lang="fr-FR" noProof="0"/>
              <a:t>Modifiez les styles du texte</a:t>
            </a:r>
          </a:p>
        </p:txBody>
      </p:sp>
      <p:sp>
        <p:nvSpPr>
          <p:cNvPr id="4" name="Espace réservé de la date 3"/>
          <p:cNvSpPr>
            <a:spLocks noGrp="1"/>
          </p:cNvSpPr>
          <p:nvPr>
            <p:ph type="dt" sz="half" idx="10"/>
          </p:nvPr>
        </p:nvSpPr>
        <p:spPr/>
        <p:txBody>
          <a:bodyPr rtlCol="0"/>
          <a:lstStyle/>
          <a:p>
            <a:pPr rtl="0"/>
            <a:fld id="{FBDE1632-7D3B-4784-A7BD-02C585E27FA4}"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professionnelle">
    <p:spTree>
      <p:nvGrpSpPr>
        <p:cNvPr id="1" name=""/>
        <p:cNvGrpSpPr/>
        <p:nvPr/>
      </p:nvGrpSpPr>
      <p:grpSpPr>
        <a:xfrm>
          <a:off x="0" y="0"/>
          <a:ext cx="0" cy="0"/>
          <a:chOff x="0" y="0"/>
          <a:chExt cx="0" cy="0"/>
        </a:xfrm>
      </p:grpSpPr>
      <p:sp>
        <p:nvSpPr>
          <p:cNvPr id="2" name="Titre 1"/>
          <p:cNvSpPr>
            <a:spLocks noGrp="1"/>
          </p:cNvSpPr>
          <p:nvPr>
            <p:ph type="title"/>
          </p:nvPr>
        </p:nvSpPr>
        <p:spPr>
          <a:xfrm>
            <a:off x="1141412" y="3308581"/>
            <a:ext cx="9906000" cy="1468800"/>
          </a:xfrm>
        </p:spPr>
        <p:txBody>
          <a:bodyPr rtlCol="0" anchor="b">
            <a:normAutofit/>
          </a:bodyPr>
          <a:lstStyle>
            <a:lvl1pPr algn="l">
              <a:defRPr sz="3200" b="0" cap="all"/>
            </a:lvl1pPr>
          </a:lstStyle>
          <a:p>
            <a:pPr rtl="0"/>
            <a:r>
              <a:rPr lang="fr-FR" noProof="0"/>
              <a:t>Modifiez le style du titre</a:t>
            </a:r>
          </a:p>
        </p:txBody>
      </p:sp>
      <p:sp>
        <p:nvSpPr>
          <p:cNvPr id="3" name="Espace réservé du texte 2"/>
          <p:cNvSpPr>
            <a:spLocks noGrp="1"/>
          </p:cNvSpPr>
          <p:nvPr>
            <p:ph type="body" idx="1" hasCustomPrompt="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rtl="0">
              <a:buNone/>
            </a:pPr>
            <a:r>
              <a:rPr lang="fr-FR" noProof="0"/>
              <a:t>Modifiez les styles du texte</a:t>
            </a:r>
          </a:p>
        </p:txBody>
      </p:sp>
      <p:sp>
        <p:nvSpPr>
          <p:cNvPr id="4" name="Espace réservé de la date 3"/>
          <p:cNvSpPr>
            <a:spLocks noGrp="1"/>
          </p:cNvSpPr>
          <p:nvPr>
            <p:ph type="dt" sz="half" idx="10"/>
          </p:nvPr>
        </p:nvSpPr>
        <p:spPr/>
        <p:txBody>
          <a:bodyPr rtlCol="0"/>
          <a:lstStyle/>
          <a:p>
            <a:pPr rtl="0"/>
            <a:fld id="{0F05AD5B-C993-4CA3-8366-513B1EF5DF70}"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tion Carte de nom">
    <p:spTree>
      <p:nvGrpSpPr>
        <p:cNvPr id="1" name=""/>
        <p:cNvGrpSpPr/>
        <p:nvPr/>
      </p:nvGrpSpPr>
      <p:grpSpPr>
        <a:xfrm>
          <a:off x="0" y="0"/>
          <a:ext cx="0" cy="0"/>
          <a:chOff x="0" y="0"/>
          <a:chExt cx="0" cy="0"/>
        </a:xfrm>
      </p:grpSpPr>
      <p:sp>
        <p:nvSpPr>
          <p:cNvPr id="14" name="Zone de texte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fr-FR" sz="8000" noProof="0">
                <a:solidFill>
                  <a:schemeClr val="accent1"/>
                </a:solidFill>
              </a:rPr>
              <a:t>“</a:t>
            </a:r>
          </a:p>
        </p:txBody>
      </p:sp>
      <p:sp>
        <p:nvSpPr>
          <p:cNvPr id="15" name="Zone de texte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fr-FR" sz="8000" noProof="0">
                <a:solidFill>
                  <a:schemeClr val="accent1"/>
                </a:solidFill>
              </a:rPr>
              <a:t>”</a:t>
            </a:r>
          </a:p>
        </p:txBody>
      </p:sp>
      <p:sp>
        <p:nvSpPr>
          <p:cNvPr id="2" name="Titre 1"/>
          <p:cNvSpPr>
            <a:spLocks noGrp="1"/>
          </p:cNvSpPr>
          <p:nvPr>
            <p:ph type="title"/>
          </p:nvPr>
        </p:nvSpPr>
        <p:spPr>
          <a:xfrm>
            <a:off x="1446213" y="609601"/>
            <a:ext cx="9296398" cy="2743199"/>
          </a:xfrm>
        </p:spPr>
        <p:txBody>
          <a:bodyPr rtlCol="0"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pPr rtl="0"/>
            <a:r>
              <a:rPr lang="fr-FR" noProof="0"/>
              <a:t>Modifiez le style du titre</a:t>
            </a:r>
          </a:p>
        </p:txBody>
      </p:sp>
      <p:sp>
        <p:nvSpPr>
          <p:cNvPr id="10" name="Espace réservé du texte 9"/>
          <p:cNvSpPr>
            <a:spLocks noGrp="1"/>
          </p:cNvSpPr>
          <p:nvPr>
            <p:ph type="body" sz="quarter" idx="13" hasCustomPrompt="1"/>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rtl="0">
              <a:spcBef>
                <a:spcPct val="0"/>
              </a:spcBef>
              <a:buNone/>
            </a:pPr>
            <a:r>
              <a:rPr lang="fr-FR" noProof="0"/>
              <a:t>Modifiez les styles du texte</a:t>
            </a:r>
          </a:p>
        </p:txBody>
      </p:sp>
      <p:sp>
        <p:nvSpPr>
          <p:cNvPr id="3" name="Espace réservé du texte 2"/>
          <p:cNvSpPr>
            <a:spLocks noGrp="1"/>
          </p:cNvSpPr>
          <p:nvPr>
            <p:ph type="body" idx="1" hasCustomPrompt="1"/>
          </p:nvPr>
        </p:nvSpPr>
        <p:spPr>
          <a:xfrm>
            <a:off x="1141411" y="4775200"/>
            <a:ext cx="9906000" cy="1016000"/>
          </a:xfrm>
        </p:spPr>
        <p:txBody>
          <a:bodyPr rtlCol="0"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Modifiez les styles du texte</a:t>
            </a:r>
          </a:p>
        </p:txBody>
      </p:sp>
      <p:sp>
        <p:nvSpPr>
          <p:cNvPr id="4" name="Espace réservé de la date 3"/>
          <p:cNvSpPr>
            <a:spLocks noGrp="1"/>
          </p:cNvSpPr>
          <p:nvPr>
            <p:ph type="dt" sz="half" idx="10"/>
          </p:nvPr>
        </p:nvSpPr>
        <p:spPr/>
        <p:txBody>
          <a:bodyPr rtlCol="0"/>
          <a:lstStyle/>
          <a:p>
            <a:pPr rtl="0"/>
            <a:fld id="{44B525C5-FF8A-4A81-95C7-BF1063DA2E78}"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r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rtl="0"/>
            <a:r>
              <a:rPr lang="fr-FR" noProof="0"/>
              <a:t>Modifiez le style du titre</a:t>
            </a:r>
          </a:p>
        </p:txBody>
      </p:sp>
      <p:sp>
        <p:nvSpPr>
          <p:cNvPr id="10" name="Espace réservé du texte 9"/>
          <p:cNvSpPr>
            <a:spLocks noGrp="1"/>
          </p:cNvSpPr>
          <p:nvPr>
            <p:ph type="body" sz="quarter" idx="13" hasCustomPrompt="1"/>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rtl="0">
              <a:spcBef>
                <a:spcPct val="0"/>
              </a:spcBef>
              <a:buNone/>
            </a:pPr>
            <a:r>
              <a:rPr lang="fr-FR" noProof="0"/>
              <a:t>Modifiez les styles du texte</a:t>
            </a:r>
          </a:p>
        </p:txBody>
      </p:sp>
      <p:sp>
        <p:nvSpPr>
          <p:cNvPr id="3" name="Espace réservé du texte 2"/>
          <p:cNvSpPr>
            <a:spLocks noGrp="1"/>
          </p:cNvSpPr>
          <p:nvPr>
            <p:ph type="body" idx="1" hasCustomPrompt="1"/>
          </p:nvPr>
        </p:nvSpPr>
        <p:spPr>
          <a:xfrm>
            <a:off x="1141411" y="4343400"/>
            <a:ext cx="9906000" cy="1447800"/>
          </a:xfrm>
        </p:spPr>
        <p:txBody>
          <a:bodyPr rtlCol="0"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Modifiez les styles du texte</a:t>
            </a:r>
          </a:p>
        </p:txBody>
      </p:sp>
      <p:sp>
        <p:nvSpPr>
          <p:cNvPr id="4" name="Espace réservé de la date 3"/>
          <p:cNvSpPr>
            <a:spLocks noGrp="1"/>
          </p:cNvSpPr>
          <p:nvPr>
            <p:ph type="dt" sz="half" idx="10"/>
          </p:nvPr>
        </p:nvSpPr>
        <p:spPr/>
        <p:txBody>
          <a:bodyPr rtlCol="0"/>
          <a:lstStyle/>
          <a:p>
            <a:pPr rtl="0"/>
            <a:fld id="{7F5F511C-8175-4F06-9D4B-D5167886D212}"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7" name="Titre 1"/>
          <p:cNvSpPr>
            <a:spLocks noGrp="1"/>
          </p:cNvSpPr>
          <p:nvPr>
            <p:ph type="title"/>
          </p:nvPr>
        </p:nvSpPr>
        <p:spPr>
          <a:xfrm>
            <a:off x="1141413" y="609600"/>
            <a:ext cx="9905998" cy="1905000"/>
          </a:xfrm>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p:txBody>
          <a:bodyPr vert="eaVert" rtlCol="0" anchor="t"/>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7410857A-8C42-4183-B1AF-4CAA94F03C68}"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836898" y="609599"/>
            <a:ext cx="2210514" cy="5181601"/>
          </a:xfrm>
        </p:spPr>
        <p:txBody>
          <a:bodyPr vert="eaVert"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1141412" y="609600"/>
            <a:ext cx="7543800" cy="5181600"/>
          </a:xfrm>
        </p:spPr>
        <p:txBody>
          <a:bodyPr vert="eaVert" rtlCol="0" anchor="t"/>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128FA9ED-4B5A-42FF-B0BC-382EBC9B1C1D}"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23"/>
        <p:cNvGrpSpPr/>
        <p:nvPr/>
      </p:nvGrpSpPr>
      <p:grpSpPr>
        <a:xfrm>
          <a:off x="0" y="0"/>
          <a:ext cx="0" cy="0"/>
          <a:chOff x="0" y="0"/>
          <a:chExt cx="0" cy="0"/>
        </a:xfrm>
      </p:grpSpPr>
      <p:sp>
        <p:nvSpPr>
          <p:cNvPr id="24" name="Google Shape;24;p2"/>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rmAutofit/>
          </a:bodyPr>
          <a:lstStyle>
            <a:lvl1pPr lvl="0" algn="l" rtl="0">
              <a:spcBef>
                <a:spcPts val="0"/>
              </a:spcBef>
              <a:spcAft>
                <a:spcPts val="0"/>
              </a:spcAft>
              <a:buClr>
                <a:schemeClr val="dk1"/>
              </a:buClr>
              <a:buSzPts val="18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5" name="Google Shape;25;p2"/>
          <p:cNvSpPr txBox="1">
            <a:spLocks noGrp="1"/>
          </p:cNvSpPr>
          <p:nvPr>
            <p:ph type="body" idx="1"/>
          </p:nvPr>
        </p:nvSpPr>
        <p:spPr>
          <a:xfrm>
            <a:off x="1141413" y="2666999"/>
            <a:ext cx="9906000" cy="3124200"/>
          </a:xfrm>
          <a:prstGeom prst="rect">
            <a:avLst/>
          </a:prstGeom>
          <a:noFill/>
          <a:ln>
            <a:noFill/>
          </a:ln>
        </p:spPr>
        <p:txBody>
          <a:bodyPr spcFirstLastPara="1" wrap="square" lIns="91425" tIns="45700" rIns="91425" bIns="45700" anchor="ctr" anchorCtr="0">
            <a:normAutofit/>
          </a:bodyPr>
          <a:lstStyle>
            <a:lvl1pPr marL="457200" lvl="0" indent="-342900" algn="l" rtl="0">
              <a:spcBef>
                <a:spcPts val="360"/>
              </a:spcBef>
              <a:spcAft>
                <a:spcPts val="0"/>
              </a:spcAft>
              <a:buSzPts val="1800"/>
              <a:buChar char="•"/>
              <a:defRPr/>
            </a:lvl1pPr>
            <a:lvl2pPr marL="914400" lvl="1" indent="-342900" algn="l" rtl="0">
              <a:spcBef>
                <a:spcPts val="600"/>
              </a:spcBef>
              <a:spcAft>
                <a:spcPts val="0"/>
              </a:spcAft>
              <a:buSzPts val="1800"/>
              <a:buChar char="•"/>
              <a:defRPr/>
            </a:lvl2pPr>
            <a:lvl3pPr marL="1371600" lvl="2" indent="-342900" algn="l" rtl="0">
              <a:spcBef>
                <a:spcPts val="600"/>
              </a:spcBef>
              <a:spcAft>
                <a:spcPts val="0"/>
              </a:spcAft>
              <a:buSzPts val="1800"/>
              <a:buChar char="•"/>
              <a:defRPr/>
            </a:lvl3pPr>
            <a:lvl4pPr marL="1828800" lvl="3" indent="-342900" algn="l" rtl="0">
              <a:spcBef>
                <a:spcPts val="600"/>
              </a:spcBef>
              <a:spcAft>
                <a:spcPts val="0"/>
              </a:spcAft>
              <a:buSzPts val="1800"/>
              <a:buChar char="•"/>
              <a:defRPr/>
            </a:lvl4pPr>
            <a:lvl5pPr marL="2286000" lvl="4" indent="-342900" algn="l" rtl="0">
              <a:spcBef>
                <a:spcPts val="600"/>
              </a:spcBef>
              <a:spcAft>
                <a:spcPts val="0"/>
              </a:spcAft>
              <a:buSzPts val="1800"/>
              <a:buChar char="•"/>
              <a:defRPr/>
            </a:lvl5pPr>
            <a:lvl6pPr marL="2743200" lvl="5" indent="-342900" algn="l" rtl="0">
              <a:spcBef>
                <a:spcPts val="600"/>
              </a:spcBef>
              <a:spcAft>
                <a:spcPts val="0"/>
              </a:spcAft>
              <a:buSzPts val="1800"/>
              <a:buChar char="•"/>
              <a:defRPr/>
            </a:lvl6pPr>
            <a:lvl7pPr marL="3200400" lvl="6" indent="-342900" algn="l" rtl="0">
              <a:spcBef>
                <a:spcPts val="600"/>
              </a:spcBef>
              <a:spcAft>
                <a:spcPts val="0"/>
              </a:spcAft>
              <a:buSzPts val="1800"/>
              <a:buChar char="•"/>
              <a:defRPr/>
            </a:lvl7pPr>
            <a:lvl8pPr marL="3657600" lvl="7" indent="-342900" algn="l" rtl="0">
              <a:spcBef>
                <a:spcPts val="600"/>
              </a:spcBef>
              <a:spcAft>
                <a:spcPts val="0"/>
              </a:spcAft>
              <a:buSzPts val="1800"/>
              <a:buChar char="•"/>
              <a:defRPr/>
            </a:lvl8pPr>
            <a:lvl9pPr marL="4114800" lvl="8" indent="-342900" algn="l" rtl="0">
              <a:spcBef>
                <a:spcPts val="600"/>
              </a:spcBef>
              <a:spcAft>
                <a:spcPts val="600"/>
              </a:spcAft>
              <a:buSzPts val="1800"/>
              <a:buChar char="•"/>
              <a:defRPr/>
            </a:lvl9pPr>
          </a:lstStyle>
          <a:p>
            <a:endParaRPr/>
          </a:p>
        </p:txBody>
      </p:sp>
      <p:sp>
        <p:nvSpPr>
          <p:cNvPr id="26" name="Google Shape;26;p2"/>
          <p:cNvSpPr txBox="1">
            <a:spLocks noGrp="1"/>
          </p:cNvSpPr>
          <p:nvPr>
            <p:ph type="dt" idx="10"/>
          </p:nvPr>
        </p:nvSpPr>
        <p:spPr>
          <a:xfrm>
            <a:off x="8837612" y="5883275"/>
            <a:ext cx="1600200" cy="365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7" name="Google Shape;27;p2"/>
          <p:cNvSpPr txBox="1">
            <a:spLocks noGrp="1"/>
          </p:cNvSpPr>
          <p:nvPr>
            <p:ph type="ftr" idx="11"/>
          </p:nvPr>
        </p:nvSpPr>
        <p:spPr>
          <a:xfrm>
            <a:off x="1141412" y="5883275"/>
            <a:ext cx="75438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8" name="Google Shape;28;p2"/>
          <p:cNvSpPr txBox="1">
            <a:spLocks noGrp="1"/>
          </p:cNvSpPr>
          <p:nvPr>
            <p:ph type="sldNum" idx="12"/>
          </p:nvPr>
        </p:nvSpPr>
        <p:spPr>
          <a:xfrm>
            <a:off x="10514012" y="5883275"/>
            <a:ext cx="5511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nchor="ct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58D87FA1-3065-473A-8C6D-BD524B93E20B}"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1751013" y="3308581"/>
            <a:ext cx="8686800" cy="1468800"/>
          </a:xfrm>
        </p:spPr>
        <p:txBody>
          <a:bodyPr rtlCol="0" anchor="b"/>
          <a:lstStyle>
            <a:lvl1pPr algn="r">
              <a:defRPr sz="4000" b="0" cap="all"/>
            </a:lvl1pPr>
          </a:lstStyle>
          <a:p>
            <a:pPr rtl="0"/>
            <a:r>
              <a:rPr lang="fr-FR" noProof="0"/>
              <a:t>Modifiez le style du titre</a:t>
            </a:r>
          </a:p>
        </p:txBody>
      </p:sp>
      <p:sp>
        <p:nvSpPr>
          <p:cNvPr id="3" name="Espace réservé du texte 2"/>
          <p:cNvSpPr>
            <a:spLocks noGrp="1"/>
          </p:cNvSpPr>
          <p:nvPr>
            <p:ph type="body" idx="1" hasCustomPrompt="1"/>
          </p:nvPr>
        </p:nvSpPr>
        <p:spPr>
          <a:xfrm>
            <a:off x="1751011" y="4777381"/>
            <a:ext cx="8686801" cy="860400"/>
          </a:xfrm>
        </p:spPr>
        <p:txBody>
          <a:bodyPr rtlCol="0"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Modifiez les styles du texte</a:t>
            </a:r>
          </a:p>
        </p:txBody>
      </p:sp>
      <p:sp>
        <p:nvSpPr>
          <p:cNvPr id="4" name="Espace réservé de la date 3"/>
          <p:cNvSpPr>
            <a:spLocks noGrp="1"/>
          </p:cNvSpPr>
          <p:nvPr>
            <p:ph type="dt" sz="half" idx="10"/>
          </p:nvPr>
        </p:nvSpPr>
        <p:spPr/>
        <p:txBody>
          <a:bodyPr rtlCol="0"/>
          <a:lstStyle/>
          <a:p>
            <a:pPr rtl="0"/>
            <a:fld id="{3C2890BA-7B3C-4D72-B2E3-2AF5329A5F3D}" type="datetime1">
              <a:rPr lang="fr-FR" noProof="0" smtClean="0"/>
              <a:t>04/11/2021</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1141412" y="2666999"/>
            <a:ext cx="4876800" cy="3124201"/>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170612" y="2667000"/>
            <a:ext cx="4876800" cy="3124200"/>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p:cNvSpPr>
            <a:spLocks noGrp="1"/>
          </p:cNvSpPr>
          <p:nvPr>
            <p:ph type="dt" sz="half" idx="10"/>
          </p:nvPr>
        </p:nvSpPr>
        <p:spPr/>
        <p:txBody>
          <a:bodyPr rtlCol="0"/>
          <a:lstStyle/>
          <a:p>
            <a:pPr rtl="0"/>
            <a:fld id="{BD94313F-D11D-4048-B942-D60757387B0A}" type="datetime1">
              <a:rPr lang="fr-FR" noProof="0" smtClean="0"/>
              <a:t>04/11/2021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a:lvl1pPr>
          </a:lstStyle>
          <a:p>
            <a:pPr rtl="0"/>
            <a:r>
              <a:rPr lang="fr-FR" noProof="0"/>
              <a:t>Modifiez le style du titre</a:t>
            </a:r>
          </a:p>
        </p:txBody>
      </p:sp>
      <p:sp>
        <p:nvSpPr>
          <p:cNvPr id="3" name="Espace réservé du texte 2"/>
          <p:cNvSpPr>
            <a:spLocks noGrp="1"/>
          </p:cNvSpPr>
          <p:nvPr>
            <p:ph type="body" idx="1" hasCustomPrompt="1"/>
          </p:nvPr>
        </p:nvSpPr>
        <p:spPr>
          <a:xfrm>
            <a:off x="1429280" y="2658533"/>
            <a:ext cx="4588931"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4" name="Espace réservé du contenu 3"/>
          <p:cNvSpPr>
            <a:spLocks noGrp="1"/>
          </p:cNvSpPr>
          <p:nvPr>
            <p:ph sz="half" idx="2" hasCustomPrompt="1"/>
          </p:nvPr>
        </p:nvSpPr>
        <p:spPr>
          <a:xfrm>
            <a:off x="1141412" y="3243262"/>
            <a:ext cx="4876800"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p:cNvSpPr>
            <a:spLocks noGrp="1"/>
          </p:cNvSpPr>
          <p:nvPr>
            <p:ph type="body" sz="quarter" idx="3" hasCustomPrompt="1"/>
          </p:nvPr>
        </p:nvSpPr>
        <p:spPr>
          <a:xfrm>
            <a:off x="6443133" y="2667000"/>
            <a:ext cx="4604280"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6" name="Espace réservé du contenu 5"/>
          <p:cNvSpPr>
            <a:spLocks noGrp="1"/>
          </p:cNvSpPr>
          <p:nvPr>
            <p:ph sz="quarter" idx="4" hasCustomPrompt="1"/>
          </p:nvPr>
        </p:nvSpPr>
        <p:spPr>
          <a:xfrm>
            <a:off x="6170612" y="3243262"/>
            <a:ext cx="4876801"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fld id="{302A9F13-22CC-44F3-A7DD-2E861518B1C3}" type="datetime1">
              <a:rPr lang="fr-FR" noProof="0" smtClean="0"/>
              <a:t>04/11/2021</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e la date 2"/>
          <p:cNvSpPr>
            <a:spLocks noGrp="1"/>
          </p:cNvSpPr>
          <p:nvPr>
            <p:ph type="dt" sz="half" idx="10"/>
          </p:nvPr>
        </p:nvSpPr>
        <p:spPr/>
        <p:txBody>
          <a:bodyPr rtlCol="0"/>
          <a:lstStyle/>
          <a:p>
            <a:pPr rtl="0"/>
            <a:fld id="{9FB07553-126B-4BEB-A700-B221F630BF84}" type="datetime1">
              <a:rPr lang="fr-FR" noProof="0" smtClean="0"/>
              <a:t>04/11/2021</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4E0D951E-4419-4E5D-B45E-8FA435E9147A}" type="datetime1">
              <a:rPr lang="fr-FR" noProof="0" smtClean="0"/>
              <a:t>04/11/2021</a:t>
            </a:fld>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41411" y="1600200"/>
            <a:ext cx="3549121" cy="1371600"/>
          </a:xfrm>
        </p:spPr>
        <p:txBody>
          <a:bodyPr rtlCol="0" anchor="b">
            <a:normAutofit/>
          </a:bodyPr>
          <a:lstStyle>
            <a:lvl1pPr algn="l">
              <a:defRPr sz="2400" b="0"/>
            </a:lvl1pPr>
          </a:lstStyle>
          <a:p>
            <a:pPr rtl="0"/>
            <a:r>
              <a:rPr lang="fr-FR" noProof="0"/>
              <a:t>Modifiez le style du titre</a:t>
            </a:r>
          </a:p>
        </p:txBody>
      </p:sp>
      <p:sp>
        <p:nvSpPr>
          <p:cNvPr id="3" name="Espace réservé du contenu 2"/>
          <p:cNvSpPr>
            <a:spLocks noGrp="1"/>
          </p:cNvSpPr>
          <p:nvPr>
            <p:ph idx="1" hasCustomPrompt="1"/>
          </p:nvPr>
        </p:nvSpPr>
        <p:spPr>
          <a:xfrm>
            <a:off x="5103812" y="609601"/>
            <a:ext cx="5943601" cy="51816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1141411" y="2971800"/>
            <a:ext cx="3549121" cy="1828800"/>
          </a:xfrm>
        </p:spPr>
        <p:txBody>
          <a:bodyPr rtlCol="0">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5" name="Espace réservé de la date 4"/>
          <p:cNvSpPr>
            <a:spLocks noGrp="1"/>
          </p:cNvSpPr>
          <p:nvPr>
            <p:ph type="dt" sz="half" idx="10"/>
          </p:nvPr>
        </p:nvSpPr>
        <p:spPr/>
        <p:txBody>
          <a:bodyPr rtlCol="0"/>
          <a:lstStyle/>
          <a:p>
            <a:pPr rtl="0"/>
            <a:fld id="{539E9978-7101-49DF-83D7-B0D59009C23A}" type="datetime1">
              <a:rPr lang="fr-FR" noProof="0" smtClean="0"/>
              <a:t>04/11/2021</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41411" y="1600200"/>
            <a:ext cx="5334001" cy="1371600"/>
          </a:xfrm>
        </p:spPr>
        <p:txBody>
          <a:bodyPr rtlCol="0" anchor="b">
            <a:normAutofit/>
          </a:bodyPr>
          <a:lstStyle>
            <a:lvl1pPr algn="l">
              <a:defRPr sz="2800" b="0"/>
            </a:lvl1pPr>
          </a:lstStyle>
          <a:p>
            <a:pPr rtl="0"/>
            <a:r>
              <a:rPr lang="fr-FR" noProof="0"/>
              <a:t>Modifiez le style du titre</a:t>
            </a:r>
          </a:p>
        </p:txBody>
      </p:sp>
      <p:sp>
        <p:nvSpPr>
          <p:cNvPr id="14" name="Espace réservé d’image 2"/>
          <p:cNvSpPr>
            <a:spLocks noGrp="1" noChangeAspect="1"/>
          </p:cNvSpPr>
          <p:nvPr>
            <p:ph type="pic" idx="1" hasCustomPrompt="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41411" y="2971800"/>
            <a:ext cx="5334001" cy="1828800"/>
          </a:xfrm>
        </p:spPr>
        <p:txBody>
          <a:bodyPr rtlCol="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5" name="Espace réservé de la date 4"/>
          <p:cNvSpPr>
            <a:spLocks noGrp="1"/>
          </p:cNvSpPr>
          <p:nvPr>
            <p:ph type="dt" sz="half" idx="10"/>
          </p:nvPr>
        </p:nvSpPr>
        <p:spPr>
          <a:xfrm>
            <a:off x="6399212" y="5883275"/>
            <a:ext cx="914400" cy="365125"/>
          </a:xfrm>
        </p:spPr>
        <p:txBody>
          <a:bodyPr rtlCol="0"/>
          <a:lstStyle/>
          <a:p>
            <a:pPr rtl="0"/>
            <a:fld id="{3F385A8F-0A99-4733-876D-8CD0875F0122}" type="datetime1">
              <a:rPr lang="fr-FR" noProof="0" smtClean="0"/>
              <a:t>04/11/2021</a:t>
            </a:fld>
            <a:endParaRPr lang="fr-FR" noProof="0"/>
          </a:p>
        </p:txBody>
      </p:sp>
      <p:sp>
        <p:nvSpPr>
          <p:cNvPr id="6" name="Espace réservé du pied de page 5"/>
          <p:cNvSpPr>
            <a:spLocks noGrp="1"/>
          </p:cNvSpPr>
          <p:nvPr>
            <p:ph type="ftr" sz="quarter" idx="11"/>
          </p:nvPr>
        </p:nvSpPr>
        <p:spPr>
          <a:xfrm>
            <a:off x="1141412" y="5883275"/>
            <a:ext cx="5105400" cy="365125"/>
          </a:xfrm>
        </p:spPr>
        <p:txBody>
          <a:bodyPr rtlCol="0"/>
          <a:lstStyle/>
          <a:p>
            <a:pPr rtl="0"/>
            <a:endParaRPr lang="fr-FR" noProof="0"/>
          </a:p>
        </p:txBody>
      </p:sp>
      <p:sp>
        <p:nvSpPr>
          <p:cNvPr id="7" name="Espace réservé du numéro de diapositive 6"/>
          <p:cNvSpPr>
            <a:spLocks noGrp="1"/>
          </p:cNvSpPr>
          <p:nvPr>
            <p:ph type="sldNum" sz="quarter" idx="12"/>
          </p:nvPr>
        </p:nvSpPr>
        <p:spPr>
          <a:xfrm>
            <a:off x="10742612" y="5883275"/>
            <a:ext cx="322567" cy="365125"/>
          </a:xfrm>
        </p:spPr>
        <p:txBody>
          <a:bodyPr rtlCol="0"/>
          <a:lstStyle/>
          <a:p>
            <a:pPr rtl="0"/>
            <a:fld id="{D57F1E4F-1CFF-5643-939E-217C01CDF565}" type="slidenum">
              <a:rPr lang="fr-FR" noProof="0" smtClean="0"/>
              <a:pPr/>
              <a:t>‹N°›</a:t>
            </a:fld>
            <a:endParaRPr lang="fr-F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rtl="0"/>
            <a:r>
              <a:rPr lang="fr-FR" noProof="0" dirty="0"/>
              <a:t>Modifiez les styles du texte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pPr rtl="0"/>
            <a:fld id="{6395413A-BE8C-4DCE-B8F5-849924695E60}" type="datetime1">
              <a:rPr lang="fr-FR" noProof="0" smtClean="0"/>
              <a:t>04/11/2021</a:t>
            </a:fld>
            <a:endParaRPr lang="fr-FR" noProof="0" dirty="0"/>
          </a:p>
        </p:txBody>
      </p:sp>
      <p:sp>
        <p:nvSpPr>
          <p:cNvPr id="5" name="Espace réservé du pied de page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pPr rtl="0"/>
            <a:endParaRPr lang="fr-FR" noProof="0"/>
          </a:p>
        </p:txBody>
      </p:sp>
      <p:sp>
        <p:nvSpPr>
          <p:cNvPr id="6" name="Espace réservé du numéro de diapositive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pPr rtl="0"/>
            <a:fld id="{D57F1E4F-1CFF-5643-939E-217C01CDF565}" type="slidenum">
              <a:rPr lang="fr-FR" noProof="0" smtClean="0"/>
              <a:pPr/>
              <a:t>‹N°›</a:t>
            </a:fld>
            <a:endParaRPr lang="fr-FR"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
        <p:cNvGrpSpPr/>
        <p:nvPr/>
      </p:nvGrpSpPr>
      <p:grpSpPr>
        <a:xfrm>
          <a:off x="0" y="0"/>
          <a:ext cx="0" cy="0"/>
          <a:chOff x="0" y="0"/>
          <a:chExt cx="0" cy="0"/>
        </a:xfrm>
      </p:grpSpPr>
      <p:sp>
        <p:nvSpPr>
          <p:cNvPr id="18" name="Google Shape;18;p1"/>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dk1"/>
              </a:buClr>
              <a:buSzPts val="3200"/>
              <a:buFont typeface="Century Gothic"/>
              <a:buNone/>
              <a:defRPr sz="3200" b="0" i="0" u="none" strike="noStrike" cap="none">
                <a:gradFill flip="none" rotWithShape="1">
                  <a:gsLst>
                    <a:gs pos="0">
                      <a:srgbClr val="000000">
                        <a:alpha val="100000"/>
                      </a:srgbClr>
                    </a:gs>
                    <a:gs pos="100000">
                      <a:srgbClr val="000000">
                        <a:alpha val="100000"/>
                      </a:srgbClr>
                    </a:gs>
                  </a:gsLst>
                  <a:lin ang="5580000" scaled="0"/>
                  <a:tileRect/>
                </a:gradFill>
                <a:effectLst>
                  <a:glow rad="38100">
                    <a:srgbClr val="FEFEFE">
                      <a:alpha val="40000"/>
                    </a:srgbClr>
                  </a:glow>
                  <a:outerShdw blurRad="28575" dist="38100" dir="14040000" algn="tl" rotWithShape="0">
                    <a:srgbClr val="000000">
                      <a:alpha val="25000"/>
                    </a:srgbClr>
                  </a:outerShdw>
                </a:effectLst>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9" name="Google Shape;19;p1"/>
          <p:cNvSpPr txBox="1">
            <a:spLocks noGrp="1"/>
          </p:cNvSpPr>
          <p:nvPr>
            <p:ph type="body" idx="1"/>
          </p:nvPr>
        </p:nvSpPr>
        <p:spPr>
          <a:xfrm>
            <a:off x="1141413" y="2666999"/>
            <a:ext cx="9906000" cy="3124200"/>
          </a:xfrm>
          <a:prstGeom prst="rect">
            <a:avLst/>
          </a:prstGeom>
          <a:noFill/>
          <a:ln>
            <a:noFill/>
          </a:ln>
        </p:spPr>
        <p:txBody>
          <a:bodyPr spcFirstLastPara="1" wrap="square" lIns="91425" tIns="45700" rIns="91425" bIns="45700" anchor="ctr" anchorCtr="0">
            <a:normAutofit/>
          </a:bodyPr>
          <a:lstStyle>
            <a:lvl1pPr marL="457200" marR="0" lvl="0" indent="-355600" algn="l" rtl="0">
              <a:spcBef>
                <a:spcPts val="400"/>
              </a:spcBef>
              <a:spcAft>
                <a:spcPts val="0"/>
              </a:spcAft>
              <a:buClr>
                <a:schemeClr val="dk1"/>
              </a:buClr>
              <a:buSzPts val="2000"/>
              <a:buFont typeface="Arial"/>
              <a:buChar char="•"/>
              <a:defRPr sz="2000" b="0" i="0" u="none" strike="noStrike" cap="small">
                <a:gradFill flip="none" rotWithShape="1">
                  <a:gsLst>
                    <a:gs pos="0">
                      <a:srgbClr val="000000">
                        <a:alpha val="100000"/>
                      </a:srgbClr>
                    </a:gs>
                    <a:gs pos="100000">
                      <a:srgbClr val="000000">
                        <a:alpha val="100000"/>
                      </a:srgbClr>
                    </a:gs>
                  </a:gsLst>
                  <a:lin ang="5580000" scaled="0"/>
                  <a:tileRect/>
                </a:gradFill>
                <a:effectLst>
                  <a:glow rad="38100">
                    <a:srgbClr val="FEFEFE">
                      <a:alpha val="20000"/>
                    </a:srgbClr>
                  </a:glow>
                  <a:outerShdw blurRad="44450" dist="12700" dir="13860000" algn="tl" rotWithShape="0">
                    <a:srgbClr val="000000">
                      <a:alpha val="20000"/>
                    </a:srgbClr>
                  </a:outerShdw>
                </a:effectLst>
                <a:latin typeface="Century Gothic"/>
                <a:ea typeface="Century Gothic"/>
                <a:cs typeface="Century Gothic"/>
                <a:sym typeface="Century Gothic"/>
              </a:defRPr>
            </a:lvl1pPr>
            <a:lvl2pPr marL="914400" marR="0" lvl="1" indent="-342900" algn="l" rtl="0">
              <a:spcBef>
                <a:spcPts val="600"/>
              </a:spcBef>
              <a:spcAft>
                <a:spcPts val="0"/>
              </a:spcAft>
              <a:buClr>
                <a:schemeClr val="dk1"/>
              </a:buClr>
              <a:buSzPts val="1800"/>
              <a:buFont typeface="Arial"/>
              <a:buChar char="•"/>
              <a:defRPr sz="1800" b="0" i="0" u="none" strike="noStrike" cap="small">
                <a:gradFill flip="none" rotWithShape="1">
                  <a:gsLst>
                    <a:gs pos="0">
                      <a:srgbClr val="000000">
                        <a:alpha val="100000"/>
                      </a:srgbClr>
                    </a:gs>
                    <a:gs pos="100000">
                      <a:srgbClr val="000000">
                        <a:alpha val="100000"/>
                      </a:srgbClr>
                    </a:gs>
                  </a:gsLst>
                  <a:lin ang="5580000" scaled="0"/>
                  <a:tileRect/>
                </a:gradFill>
                <a:effectLst>
                  <a:glow rad="38100">
                    <a:srgbClr val="FEFEFE">
                      <a:alpha val="20000"/>
                    </a:srgbClr>
                  </a:glow>
                  <a:outerShdw blurRad="44450" dist="12700" dir="13860000" algn="tl" rotWithShape="0">
                    <a:srgbClr val="000000">
                      <a:alpha val="20000"/>
                    </a:srgbClr>
                  </a:outerShdw>
                </a:effectLst>
                <a:latin typeface="Century Gothic"/>
                <a:ea typeface="Century Gothic"/>
                <a:cs typeface="Century Gothic"/>
                <a:sym typeface="Century Gothic"/>
              </a:defRPr>
            </a:lvl2pPr>
            <a:lvl3pPr marL="1371600" marR="0" lvl="2" indent="-330200" algn="l" rtl="0">
              <a:spcBef>
                <a:spcPts val="600"/>
              </a:spcBef>
              <a:spcAft>
                <a:spcPts val="0"/>
              </a:spcAft>
              <a:buClr>
                <a:schemeClr val="dk1"/>
              </a:buClr>
              <a:buSzPts val="1600"/>
              <a:buFont typeface="Arial"/>
              <a:buChar char="•"/>
              <a:defRPr sz="1600" b="0" i="0" u="none" strike="noStrike" cap="small">
                <a:gradFill flip="none" rotWithShape="1">
                  <a:gsLst>
                    <a:gs pos="0">
                      <a:srgbClr val="000000">
                        <a:alpha val="100000"/>
                      </a:srgbClr>
                    </a:gs>
                    <a:gs pos="100000">
                      <a:srgbClr val="000000">
                        <a:alpha val="100000"/>
                      </a:srgbClr>
                    </a:gs>
                  </a:gsLst>
                  <a:lin ang="5580000" scaled="0"/>
                  <a:tileRect/>
                </a:gradFill>
                <a:effectLst>
                  <a:glow rad="38100">
                    <a:srgbClr val="FEFEFE">
                      <a:alpha val="20000"/>
                    </a:srgbClr>
                  </a:glow>
                  <a:outerShdw blurRad="44450" dist="12700" dir="13860000" algn="tl" rotWithShape="0">
                    <a:srgbClr val="000000">
                      <a:alpha val="20000"/>
                    </a:srgbClr>
                  </a:outerShdw>
                </a:effectLst>
                <a:latin typeface="Century Gothic"/>
                <a:ea typeface="Century Gothic"/>
                <a:cs typeface="Century Gothic"/>
                <a:sym typeface="Century Gothic"/>
              </a:defRPr>
            </a:lvl3pPr>
            <a:lvl4pPr marL="1828800" marR="0" lvl="3" indent="-317500" algn="l" rtl="0">
              <a:spcBef>
                <a:spcPts val="600"/>
              </a:spcBef>
              <a:spcAft>
                <a:spcPts val="0"/>
              </a:spcAft>
              <a:buClr>
                <a:schemeClr val="dk1"/>
              </a:buClr>
              <a:buSzPts val="1400"/>
              <a:buFont typeface="Arial"/>
              <a:buChar char="•"/>
              <a:defRPr sz="1400" b="0" i="0" u="none" strike="noStrike" cap="small">
                <a:gradFill flip="none" rotWithShape="1">
                  <a:gsLst>
                    <a:gs pos="0">
                      <a:srgbClr val="000000">
                        <a:alpha val="100000"/>
                      </a:srgbClr>
                    </a:gs>
                    <a:gs pos="100000">
                      <a:srgbClr val="000000">
                        <a:alpha val="100000"/>
                      </a:srgbClr>
                    </a:gs>
                  </a:gsLst>
                  <a:lin ang="5580000" scaled="0"/>
                  <a:tileRect/>
                </a:gradFill>
                <a:effectLst>
                  <a:glow rad="38100">
                    <a:srgbClr val="FEFEFE">
                      <a:alpha val="20000"/>
                    </a:srgbClr>
                  </a:glow>
                  <a:outerShdw blurRad="44450" dist="12700" dir="13860000" algn="tl" rotWithShape="0">
                    <a:srgbClr val="000000">
                      <a:alpha val="20000"/>
                    </a:srgbClr>
                  </a:outerShdw>
                </a:effectLst>
                <a:latin typeface="Century Gothic"/>
                <a:ea typeface="Century Gothic"/>
                <a:cs typeface="Century Gothic"/>
                <a:sym typeface="Century Gothic"/>
              </a:defRPr>
            </a:lvl4pPr>
            <a:lvl5pPr marL="2286000" marR="0" lvl="4" indent="-317500" algn="l" rtl="0">
              <a:spcBef>
                <a:spcPts val="600"/>
              </a:spcBef>
              <a:spcAft>
                <a:spcPts val="0"/>
              </a:spcAft>
              <a:buClr>
                <a:schemeClr val="dk1"/>
              </a:buClr>
              <a:buSzPts val="1400"/>
              <a:buFont typeface="Arial"/>
              <a:buChar char="•"/>
              <a:defRPr sz="1400" b="0" i="0" u="none" strike="noStrike" cap="small">
                <a:gradFill flip="none" rotWithShape="1">
                  <a:gsLst>
                    <a:gs pos="0">
                      <a:srgbClr val="000000">
                        <a:alpha val="100000"/>
                      </a:srgbClr>
                    </a:gs>
                    <a:gs pos="100000">
                      <a:srgbClr val="000000">
                        <a:alpha val="100000"/>
                      </a:srgbClr>
                    </a:gs>
                  </a:gsLst>
                  <a:lin ang="5580000" scaled="0"/>
                  <a:tileRect/>
                </a:gradFill>
                <a:effectLst>
                  <a:glow rad="38100">
                    <a:srgbClr val="FEFEFE">
                      <a:alpha val="20000"/>
                    </a:srgbClr>
                  </a:glow>
                  <a:outerShdw blurRad="44450" dist="12700" dir="13860000" algn="tl" rotWithShape="0">
                    <a:srgbClr val="000000">
                      <a:alpha val="20000"/>
                    </a:srgbClr>
                  </a:outerShdw>
                </a:effectLst>
                <a:latin typeface="Century Gothic"/>
                <a:ea typeface="Century Gothic"/>
                <a:cs typeface="Century Gothic"/>
                <a:sym typeface="Century Gothic"/>
              </a:defRPr>
            </a:lvl5pPr>
            <a:lvl6pPr marL="2743200" marR="0" lvl="5" indent="-304800" algn="l" rtl="0">
              <a:spcBef>
                <a:spcPts val="600"/>
              </a:spcBef>
              <a:spcAft>
                <a:spcPts val="0"/>
              </a:spcAft>
              <a:buClr>
                <a:schemeClr val="dk1"/>
              </a:buClr>
              <a:buSzPts val="1200"/>
              <a:buFont typeface="Arial"/>
              <a:buChar char="•"/>
              <a:defRPr sz="1200" b="0" i="0" u="none" strike="noStrike" cap="small">
                <a:gradFill flip="none" rotWithShape="1">
                  <a:gsLst>
                    <a:gs pos="0">
                      <a:srgbClr val="000000">
                        <a:alpha val="100000"/>
                      </a:srgbClr>
                    </a:gs>
                    <a:gs pos="100000">
                      <a:srgbClr val="000000">
                        <a:alpha val="100000"/>
                      </a:srgbClr>
                    </a:gs>
                  </a:gsLst>
                  <a:lin ang="5580000" scaled="0"/>
                  <a:tileRect/>
                </a:gradFill>
                <a:effectLst>
                  <a:glow rad="38100">
                    <a:srgbClr val="FEFEFE">
                      <a:alpha val="20000"/>
                    </a:srgbClr>
                  </a:glow>
                  <a:outerShdw blurRad="44450" dist="12700" dir="13860000" algn="tl" rotWithShape="0">
                    <a:srgbClr val="000000">
                      <a:alpha val="20000"/>
                    </a:srgbClr>
                  </a:outerShdw>
                </a:effectLst>
                <a:latin typeface="Century Gothic"/>
                <a:ea typeface="Century Gothic"/>
                <a:cs typeface="Century Gothic"/>
                <a:sym typeface="Century Gothic"/>
              </a:defRPr>
            </a:lvl6pPr>
            <a:lvl7pPr marL="3200400" marR="0" lvl="6" indent="-304800" algn="l" rtl="0">
              <a:spcBef>
                <a:spcPts val="600"/>
              </a:spcBef>
              <a:spcAft>
                <a:spcPts val="0"/>
              </a:spcAft>
              <a:buClr>
                <a:schemeClr val="dk1"/>
              </a:buClr>
              <a:buSzPts val="1200"/>
              <a:buFont typeface="Arial"/>
              <a:buChar char="•"/>
              <a:defRPr sz="1200" b="0" i="0" u="none" strike="noStrike" cap="small">
                <a:gradFill flip="none" rotWithShape="1">
                  <a:gsLst>
                    <a:gs pos="0">
                      <a:srgbClr val="000000">
                        <a:alpha val="100000"/>
                      </a:srgbClr>
                    </a:gs>
                    <a:gs pos="100000">
                      <a:srgbClr val="000000">
                        <a:alpha val="100000"/>
                      </a:srgbClr>
                    </a:gs>
                  </a:gsLst>
                  <a:lin ang="5580000" scaled="0"/>
                  <a:tileRect/>
                </a:gradFill>
                <a:effectLst>
                  <a:glow rad="38100">
                    <a:srgbClr val="FEFEFE">
                      <a:alpha val="20000"/>
                    </a:srgbClr>
                  </a:glow>
                  <a:outerShdw blurRad="44450" dist="12700" dir="13860000" algn="tl" rotWithShape="0">
                    <a:srgbClr val="000000">
                      <a:alpha val="20000"/>
                    </a:srgbClr>
                  </a:outerShdw>
                </a:effectLst>
                <a:latin typeface="Century Gothic"/>
                <a:ea typeface="Century Gothic"/>
                <a:cs typeface="Century Gothic"/>
                <a:sym typeface="Century Gothic"/>
              </a:defRPr>
            </a:lvl7pPr>
            <a:lvl8pPr marL="3657600" marR="0" lvl="7" indent="-304800" algn="l" rtl="0">
              <a:spcBef>
                <a:spcPts val="600"/>
              </a:spcBef>
              <a:spcAft>
                <a:spcPts val="0"/>
              </a:spcAft>
              <a:buClr>
                <a:schemeClr val="dk1"/>
              </a:buClr>
              <a:buSzPts val="1200"/>
              <a:buFont typeface="Arial"/>
              <a:buChar char="•"/>
              <a:defRPr sz="1200" b="0" i="0" u="none" strike="noStrike" cap="small">
                <a:gradFill flip="none" rotWithShape="1">
                  <a:gsLst>
                    <a:gs pos="0">
                      <a:srgbClr val="000000">
                        <a:alpha val="100000"/>
                      </a:srgbClr>
                    </a:gs>
                    <a:gs pos="100000">
                      <a:srgbClr val="000000">
                        <a:alpha val="100000"/>
                      </a:srgbClr>
                    </a:gs>
                  </a:gsLst>
                  <a:lin ang="5580000" scaled="0"/>
                  <a:tileRect/>
                </a:gradFill>
                <a:effectLst>
                  <a:glow rad="38100">
                    <a:srgbClr val="FEFEFE">
                      <a:alpha val="20000"/>
                    </a:srgbClr>
                  </a:glow>
                  <a:outerShdw blurRad="44450" dist="12700" dir="13860000" algn="tl" rotWithShape="0">
                    <a:srgbClr val="000000">
                      <a:alpha val="20000"/>
                    </a:srgbClr>
                  </a:outerShdw>
                </a:effectLst>
                <a:latin typeface="Century Gothic"/>
                <a:ea typeface="Century Gothic"/>
                <a:cs typeface="Century Gothic"/>
                <a:sym typeface="Century Gothic"/>
              </a:defRPr>
            </a:lvl8pPr>
            <a:lvl9pPr marL="4114800" marR="0" lvl="8" indent="-304800" algn="l" rtl="0">
              <a:spcBef>
                <a:spcPts val="600"/>
              </a:spcBef>
              <a:spcAft>
                <a:spcPts val="600"/>
              </a:spcAft>
              <a:buClr>
                <a:schemeClr val="dk1"/>
              </a:buClr>
              <a:buSzPts val="1200"/>
              <a:buFont typeface="Arial"/>
              <a:buChar char="•"/>
              <a:defRPr sz="1200" b="0" i="0" u="none" strike="noStrike" cap="small">
                <a:gradFill flip="none" rotWithShape="1">
                  <a:gsLst>
                    <a:gs pos="0">
                      <a:srgbClr val="000000">
                        <a:alpha val="100000"/>
                      </a:srgbClr>
                    </a:gs>
                    <a:gs pos="100000">
                      <a:srgbClr val="000000">
                        <a:alpha val="100000"/>
                      </a:srgbClr>
                    </a:gs>
                  </a:gsLst>
                  <a:lin ang="5580000" scaled="0"/>
                  <a:tileRect/>
                </a:gradFill>
                <a:effectLst>
                  <a:glow rad="38100">
                    <a:srgbClr val="FEFEFE">
                      <a:alpha val="20000"/>
                    </a:srgbClr>
                  </a:glow>
                  <a:outerShdw blurRad="44450" dist="12700" dir="13860000" algn="tl" rotWithShape="0">
                    <a:srgbClr val="000000">
                      <a:alpha val="20000"/>
                    </a:srgbClr>
                  </a:outerShdw>
                </a:effectLst>
                <a:latin typeface="Century Gothic"/>
                <a:ea typeface="Century Gothic"/>
                <a:cs typeface="Century Gothic"/>
                <a:sym typeface="Century Gothic"/>
              </a:defRPr>
            </a:lvl9pPr>
          </a:lstStyle>
          <a:p>
            <a:endParaRPr/>
          </a:p>
        </p:txBody>
      </p:sp>
      <p:sp>
        <p:nvSpPr>
          <p:cNvPr id="20" name="Google Shape;20;p1"/>
          <p:cNvSpPr txBox="1">
            <a:spLocks noGrp="1"/>
          </p:cNvSpPr>
          <p:nvPr>
            <p:ph type="dt" idx="10"/>
          </p:nvPr>
        </p:nvSpPr>
        <p:spPr>
          <a:xfrm>
            <a:off x="8837612" y="5883275"/>
            <a:ext cx="1600200" cy="36510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21" name="Google Shape;21;p1"/>
          <p:cNvSpPr txBox="1">
            <a:spLocks noGrp="1"/>
          </p:cNvSpPr>
          <p:nvPr>
            <p:ph type="ftr" idx="11"/>
          </p:nvPr>
        </p:nvSpPr>
        <p:spPr>
          <a:xfrm>
            <a:off x="1141412" y="5883275"/>
            <a:ext cx="75438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22" name="Google Shape;22;p1"/>
          <p:cNvSpPr txBox="1">
            <a:spLocks noGrp="1"/>
          </p:cNvSpPr>
          <p:nvPr>
            <p:ph type="sldNum" idx="12"/>
          </p:nvPr>
        </p:nvSpPr>
        <p:spPr>
          <a:xfrm>
            <a:off x="10514012" y="5883275"/>
            <a:ext cx="5511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1pPr>
            <a:lvl2pPr marL="0" marR="0" lvl="1" indent="0" algn="r" rtl="0">
              <a:spcBef>
                <a:spcPts val="0"/>
              </a:spcBef>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2pPr>
            <a:lvl3pPr marL="0" marR="0" lvl="2" indent="0" algn="r" rtl="0">
              <a:spcBef>
                <a:spcPts val="0"/>
              </a:spcBef>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3pPr>
            <a:lvl4pPr marL="0" marR="0" lvl="3" indent="0" algn="r" rtl="0">
              <a:spcBef>
                <a:spcPts val="0"/>
              </a:spcBef>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4pPr>
            <a:lvl5pPr marL="0" marR="0" lvl="4" indent="0" algn="r" rtl="0">
              <a:spcBef>
                <a:spcPts val="0"/>
              </a:spcBef>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5pPr>
            <a:lvl6pPr marL="0" marR="0" lvl="5" indent="0" algn="r" rtl="0">
              <a:spcBef>
                <a:spcPts val="0"/>
              </a:spcBef>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6pPr>
            <a:lvl7pPr marL="0" marR="0" lvl="6" indent="0" algn="r" rtl="0">
              <a:spcBef>
                <a:spcPts val="0"/>
              </a:spcBef>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7pPr>
            <a:lvl8pPr marL="0" marR="0" lvl="7" indent="0" algn="r" rtl="0">
              <a:spcBef>
                <a:spcPts val="0"/>
              </a:spcBef>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8pPr>
            <a:lvl9pPr marL="0" marR="0" lvl="8" indent="0" algn="r" rtl="0">
              <a:spcBef>
                <a:spcPts val="0"/>
              </a:spcBef>
              <a:buNone/>
              <a:defRPr sz="900" b="1" i="0" u="none" strike="noStrike" cap="none">
                <a:solidFill>
                  <a:schemeClr val="dk1"/>
                </a:solidFill>
                <a:effectLst>
                  <a:outerShdw blurRad="50800" dist="38100" dir="2700000" algn="tl" rotWithShape="0">
                    <a:srgbClr val="000000">
                      <a:alpha val="43000"/>
                    </a:srgbClr>
                  </a:outerShdw>
                </a:effectLst>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fr-FR"/>
              <a:t>‹N°›</a:t>
            </a:fld>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Google Shape;30;p3"/>
          <p:cNvSpPr txBox="1">
            <a:spLocks noGrp="1"/>
          </p:cNvSpPr>
          <p:nvPr>
            <p:ph type="ctrTitle"/>
          </p:nvPr>
        </p:nvSpPr>
        <p:spPr>
          <a:xfrm>
            <a:off x="1799858" y="228601"/>
            <a:ext cx="8676300" cy="3200400"/>
          </a:xfrm>
          <a:prstGeom prst="rect">
            <a:avLst/>
          </a:prstGeom>
          <a:noFill/>
          <a:ln>
            <a:noFill/>
          </a:ln>
        </p:spPr>
        <p:txBody>
          <a:bodyPr spcFirstLastPara="1" wrap="square" lIns="91425" tIns="45700" rIns="91425" bIns="45700" anchor="b" anchorCtr="0">
            <a:normAutofit/>
          </a:bodyPr>
          <a:lstStyle/>
          <a:p>
            <a:pPr marL="0" lvl="0" indent="0" algn="ctr" rtl="0">
              <a:spcBef>
                <a:spcPts val="0"/>
              </a:spcBef>
              <a:spcAft>
                <a:spcPts val="0"/>
              </a:spcAft>
              <a:buClr>
                <a:schemeClr val="lt1"/>
              </a:buClr>
              <a:buSzPts val="4800"/>
              <a:buFont typeface="Century Gothic"/>
              <a:buNone/>
            </a:pPr>
            <a:r>
              <a:rPr lang="fr-FR">
                <a:effectLst>
                  <a:glow rad="38100">
                    <a:prstClr val="black">
                      <a:lumMod val="65000"/>
                      <a:lumOff val="35000"/>
                      <a:alpha val="50000"/>
                    </a:prstClr>
                  </a:glow>
                  <a:outerShdw blurRad="28575" dist="31750" dir="13200000" algn="tl" rotWithShape="0">
                    <a:srgbClr val="000000">
                      <a:alpha val="25000"/>
                    </a:srgbClr>
                  </a:outerShdw>
                </a:effectLst>
              </a:rPr>
              <a:t>PATTERN DE CONCEPTION</a:t>
            </a:r>
            <a:br>
              <a:rPr lang="fr-FR">
                <a:effectLst>
                  <a:glow rad="38100">
                    <a:prstClr val="black">
                      <a:lumMod val="65000"/>
                      <a:lumOff val="35000"/>
                      <a:alpha val="50000"/>
                    </a:prstClr>
                  </a:glow>
                  <a:outerShdw blurRad="28575" dist="31750" dir="13200000" algn="tl" rotWithShape="0">
                    <a:srgbClr val="000000">
                      <a:alpha val="25000"/>
                    </a:srgbClr>
                  </a:outerShdw>
                </a:effectLst>
              </a:rPr>
            </a:br>
            <a:r>
              <a:rPr lang="fr-FR">
                <a:effectLst>
                  <a:glow rad="38100">
                    <a:prstClr val="black">
                      <a:lumMod val="65000"/>
                      <a:lumOff val="35000"/>
                      <a:alpha val="50000"/>
                    </a:prstClr>
                  </a:glow>
                  <a:outerShdw blurRad="28575" dist="31750" dir="13200000" algn="tl" rotWithShape="0">
                    <a:srgbClr val="000000">
                      <a:alpha val="25000"/>
                    </a:srgbClr>
                  </a:outerShdw>
                </a:effectLst>
              </a:rPr>
              <a:t>MEMENTO</a:t>
            </a:r>
            <a:endParaRPr/>
          </a:p>
        </p:txBody>
      </p:sp>
      <p:sp>
        <p:nvSpPr>
          <p:cNvPr id="31" name="Google Shape;31;p3"/>
          <p:cNvSpPr txBox="1">
            <a:spLocks noGrp="1"/>
          </p:cNvSpPr>
          <p:nvPr>
            <p:ph type="subTitle" idx="1"/>
          </p:nvPr>
        </p:nvSpPr>
        <p:spPr>
          <a:xfrm>
            <a:off x="1751012" y="3886200"/>
            <a:ext cx="8676300" cy="1905000"/>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SzPts val="2100"/>
              <a:buNone/>
            </a:pPr>
            <a:r>
              <a:rPr lang="fr-FR" dirty="0">
                <a:effectLst>
                  <a:glow rad="38100">
                    <a:prstClr val="black">
                      <a:lumMod val="50000"/>
                      <a:lumOff val="50000"/>
                      <a:alpha val="20000"/>
                    </a:prstClr>
                  </a:glow>
                  <a:outerShdw blurRad="44450" dist="12700" dir="13860000" algn="tl" rotWithShape="0">
                    <a:srgbClr val="000000">
                      <a:alpha val="20000"/>
                    </a:srgbClr>
                  </a:outerShdw>
                </a:effectLst>
              </a:rPr>
              <a:t>Nos noms</a:t>
            </a:r>
          </a:p>
          <a:p>
            <a:pPr>
              <a:spcBef>
                <a:spcPts val="0"/>
              </a:spcBef>
              <a:spcAft>
                <a:spcPts val="0"/>
              </a:spcAft>
              <a:buSzPts val="2100"/>
            </a:pPr>
            <a:r>
              <a:rPr lang="fr-FR" dirty="0">
                <a:effectLst>
                  <a:glow rad="38100">
                    <a:prstClr val="black">
                      <a:lumMod val="50000"/>
                      <a:lumOff val="50000"/>
                      <a:alpha val="20000"/>
                    </a:prstClr>
                  </a:glow>
                  <a:outerShdw blurRad="44450" dist="12700" dir="13860000" algn="tl" rotWithShape="0">
                    <a:srgbClr val="000000">
                      <a:alpha val="20000"/>
                    </a:srgbClr>
                  </a:outerShdw>
                </a:effectLst>
              </a:rPr>
              <a:t>GUEYE Cyr Mathieu</a:t>
            </a:r>
            <a:endParaRPr dirty="0">
              <a:effectLst>
                <a:glow rad="38100">
                  <a:prstClr val="black">
                    <a:lumMod val="50000"/>
                    <a:lumOff val="50000"/>
                    <a:alpha val="20000"/>
                  </a:prstClr>
                </a:glow>
                <a:outerShdw blurRad="44450" dist="12700" dir="13860000" algn="tl" rotWithShape="0">
                  <a:srgbClr val="000000">
                    <a:alpha val="20000"/>
                  </a:srgbClr>
                </a:outerShdw>
              </a:effectLst>
            </a:endParaRPr>
          </a:p>
          <a:p>
            <a:pPr marL="0" lvl="0" indent="0" algn="ctr" rtl="0">
              <a:spcBef>
                <a:spcPts val="0"/>
              </a:spcBef>
              <a:spcAft>
                <a:spcPts val="0"/>
              </a:spcAft>
              <a:buSzPts val="2100"/>
              <a:buNone/>
            </a:pPr>
            <a:r>
              <a:rPr lang="fr-FR" dirty="0">
                <a:effectLst>
                  <a:glow rad="38100">
                    <a:prstClr val="black">
                      <a:lumMod val="50000"/>
                      <a:lumOff val="50000"/>
                      <a:alpha val="20000"/>
                    </a:prstClr>
                  </a:glow>
                  <a:outerShdw blurRad="44450" dist="12700" dir="13860000" algn="tl" rotWithShape="0">
                    <a:srgbClr val="000000">
                      <a:alpha val="20000"/>
                    </a:srgbClr>
                  </a:outerShdw>
                </a:effectLst>
              </a:rPr>
              <a:t>NDAO Mohamed</a:t>
            </a:r>
            <a:endParaRPr dirty="0">
              <a:effectLst>
                <a:glow rad="38100">
                  <a:prstClr val="black">
                    <a:lumMod val="50000"/>
                    <a:lumOff val="50000"/>
                    <a:alpha val="20000"/>
                  </a:prstClr>
                </a:glow>
                <a:outerShdw blurRad="44450" dist="12700" dir="13860000" algn="tl" rotWithShape="0">
                  <a:srgbClr val="000000">
                    <a:alpha val="20000"/>
                  </a:srgbClr>
                </a:outerShdw>
              </a:effectLst>
            </a:endParaRPr>
          </a:p>
          <a:p>
            <a:pPr marL="0" lvl="0" indent="0" algn="ctr" rtl="0">
              <a:spcBef>
                <a:spcPts val="0"/>
              </a:spcBef>
              <a:spcAft>
                <a:spcPts val="0"/>
              </a:spcAft>
              <a:buSzPts val="2100"/>
              <a:buNone/>
            </a:pPr>
            <a:r>
              <a:rPr lang="fr-FR" dirty="0">
                <a:effectLst>
                  <a:glow rad="38100">
                    <a:prstClr val="black">
                      <a:lumMod val="50000"/>
                      <a:lumOff val="50000"/>
                      <a:alpha val="20000"/>
                    </a:prstClr>
                  </a:glow>
                  <a:outerShdw blurRad="44450" dist="12700" dir="13860000" algn="tl" rotWithShape="0">
                    <a:srgbClr val="000000">
                      <a:alpha val="20000"/>
                    </a:srgbClr>
                  </a:outerShdw>
                </a:effectLst>
              </a:rPr>
              <a:t>NIANG Mouhamed Ya-Sin</a:t>
            </a:r>
          </a:p>
          <a:p>
            <a:pPr>
              <a:spcBef>
                <a:spcPts val="0"/>
              </a:spcBef>
              <a:spcAft>
                <a:spcPts val="0"/>
              </a:spcAft>
              <a:buSzPts val="2100"/>
            </a:pPr>
            <a:r>
              <a:rPr lang="fr-FR" dirty="0">
                <a:effectLst>
                  <a:glow rad="38100">
                    <a:prstClr val="black">
                      <a:lumMod val="50000"/>
                      <a:lumOff val="50000"/>
                      <a:alpha val="20000"/>
                    </a:prstClr>
                  </a:glow>
                  <a:outerShdw blurRad="44450" dist="12700" dir="13860000" algn="tl" rotWithShape="0">
                    <a:srgbClr val="000000">
                      <a:alpha val="20000"/>
                    </a:srgbClr>
                  </a:outerShdw>
                </a:effectLst>
              </a:rPr>
              <a:t>SONKO Oumar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42CD7E-9E4A-473A-8075-548E0220E48E}"/>
              </a:ext>
            </a:extLst>
          </p:cNvPr>
          <p:cNvSpPr>
            <a:spLocks noGrp="1"/>
          </p:cNvSpPr>
          <p:nvPr>
            <p:ph type="title"/>
          </p:nvPr>
        </p:nvSpPr>
        <p:spPr/>
        <p:txBody>
          <a:bodyPr/>
          <a:lstStyle/>
          <a:p>
            <a:r>
              <a:rPr lang="fr-FR">
                <a:effectLst>
                  <a:glow rad="38100">
                    <a:prstClr val="black">
                      <a:lumMod val="65000"/>
                      <a:lumOff val="35000"/>
                      <a:alpha val="40000"/>
                    </a:prstClr>
                  </a:glow>
                  <a:outerShdw blurRad="28575" dist="38100" dir="14040000" algn="tl" rotWithShape="0">
                    <a:srgbClr val="000000">
                      <a:alpha val="25000"/>
                    </a:srgbClr>
                  </a:outerShdw>
                </a:effectLst>
              </a:rPr>
              <a:t>Le pattern Memento</a:t>
            </a:r>
            <a:endParaRPr lang="fr-FR"/>
          </a:p>
        </p:txBody>
      </p:sp>
      <p:pic>
        <p:nvPicPr>
          <p:cNvPr id="4" name="Image 4" descr="Une image contenant texte, intérieur&#10;&#10;Description générée automatiquement">
            <a:extLst>
              <a:ext uri="{FF2B5EF4-FFF2-40B4-BE49-F238E27FC236}">
                <a16:creationId xmlns:a16="http://schemas.microsoft.com/office/drawing/2014/main" id="{4182F055-45A0-4F83-AD88-10986E37984C}"/>
              </a:ext>
            </a:extLst>
          </p:cNvPr>
          <p:cNvPicPr>
            <a:picLocks noGrp="1" noChangeAspect="1"/>
          </p:cNvPicPr>
          <p:nvPr>
            <p:ph idx="1"/>
          </p:nvPr>
        </p:nvPicPr>
        <p:blipFill>
          <a:blip r:embed="rId2"/>
          <a:stretch>
            <a:fillRect/>
          </a:stretch>
        </p:blipFill>
        <p:spPr>
          <a:xfrm>
            <a:off x="2094345" y="3977986"/>
            <a:ext cx="6562725" cy="1714500"/>
          </a:xfrm>
        </p:spPr>
      </p:pic>
      <p:sp>
        <p:nvSpPr>
          <p:cNvPr id="6" name="ZoneTexte 5">
            <a:extLst>
              <a:ext uri="{FF2B5EF4-FFF2-40B4-BE49-F238E27FC236}">
                <a16:creationId xmlns:a16="http://schemas.microsoft.com/office/drawing/2014/main" id="{87E9D001-1706-4B73-9D6C-9D43BE66612D}"/>
              </a:ext>
            </a:extLst>
          </p:cNvPr>
          <p:cNvSpPr txBox="1"/>
          <p:nvPr/>
        </p:nvSpPr>
        <p:spPr>
          <a:xfrm>
            <a:off x="933939" y="2233246"/>
            <a:ext cx="994312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fr-FR" dirty="0"/>
              <a:t>Le texte est sauvegardé avec la méthode </a:t>
            </a:r>
            <a:r>
              <a:rPr lang="fr-FR" dirty="0">
                <a:solidFill>
                  <a:srgbClr val="FF0000"/>
                </a:solidFill>
              </a:rPr>
              <a:t>addMemento </a:t>
            </a:r>
            <a:r>
              <a:rPr lang="fr-FR" dirty="0"/>
              <a:t>et on peut récupérer cette sauvegarde avec la fonction </a:t>
            </a:r>
            <a:r>
              <a:rPr lang="fr-FR" dirty="0">
                <a:solidFill>
                  <a:srgbClr val="FF0000"/>
                </a:solidFill>
              </a:rPr>
              <a:t>getMemento</a:t>
            </a:r>
          </a:p>
        </p:txBody>
      </p:sp>
    </p:spTree>
    <p:extLst>
      <p:ext uri="{BB962C8B-B14F-4D97-AF65-F5344CB8AC3E}">
        <p14:creationId xmlns:p14="http://schemas.microsoft.com/office/powerpoint/2010/main" val="3649422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3"/>
          <p:cNvSpPr txBox="1">
            <a:spLocks noGrp="1"/>
          </p:cNvSpPr>
          <p:nvPr>
            <p:ph type="title"/>
          </p:nvPr>
        </p:nvSpPr>
        <p:spPr>
          <a:xfrm>
            <a:off x="1143000" y="0"/>
            <a:ext cx="9906000"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fr-FR">
                <a:effectLst>
                  <a:glow rad="38100">
                    <a:prstClr val="black">
                      <a:lumMod val="65000"/>
                      <a:lumOff val="35000"/>
                      <a:alpha val="40000"/>
                    </a:prstClr>
                  </a:glow>
                  <a:outerShdw blurRad="28575" dist="38100" dir="14040000" algn="tl" rotWithShape="0">
                    <a:srgbClr val="000000">
                      <a:alpha val="25000"/>
                    </a:srgbClr>
                  </a:outerShdw>
                </a:effectLst>
              </a:rPr>
              <a:t>LE PATTERN MEMENTO</a:t>
            </a:r>
            <a:endParaRPr/>
          </a:p>
        </p:txBody>
      </p:sp>
      <p:pic>
        <p:nvPicPr>
          <p:cNvPr id="51" name="Google Shape;51;p3" descr="Une image contenant texte&#10;&#10;Description générée automatiquement"/>
          <p:cNvPicPr preferRelativeResize="0">
            <a:picLocks noGrp="1"/>
          </p:cNvPicPr>
          <p:nvPr>
            <p:ph type="body" idx="1"/>
          </p:nvPr>
        </p:nvPicPr>
        <p:blipFill rotWithShape="1">
          <a:blip r:embed="rId2">
            <a:alphaModFix/>
          </a:blip>
          <a:srcRect/>
          <a:stretch/>
        </p:blipFill>
        <p:spPr>
          <a:xfrm>
            <a:off x="2588717" y="3126153"/>
            <a:ext cx="5839200" cy="3124200"/>
          </a:xfrm>
          <a:prstGeom prst="rect">
            <a:avLst/>
          </a:prstGeom>
          <a:noFill/>
          <a:ln>
            <a:noFill/>
          </a:ln>
        </p:spPr>
      </p:pic>
      <p:sp>
        <p:nvSpPr>
          <p:cNvPr id="52" name="Google Shape;52;p3"/>
          <p:cNvSpPr txBox="1"/>
          <p:nvPr/>
        </p:nvSpPr>
        <p:spPr>
          <a:xfrm>
            <a:off x="1124406" y="1905012"/>
            <a:ext cx="9943200" cy="9294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lt1"/>
              </a:buClr>
              <a:buSzPts val="1800"/>
              <a:buFont typeface="Arial"/>
              <a:buChar char="•"/>
            </a:pPr>
            <a:r>
              <a:rPr lang="fr-FR" sz="1800" b="0" i="0" u="none" strike="noStrike" cap="none" dirty="0">
                <a:solidFill>
                  <a:schemeClr val="lt1"/>
                </a:solidFill>
                <a:latin typeface="Century Gothic"/>
                <a:ea typeface="Century Gothic"/>
                <a:cs typeface="Century Gothic"/>
                <a:sym typeface="Century Gothic"/>
              </a:rPr>
              <a:t>Le </a:t>
            </a:r>
            <a:r>
              <a:rPr lang="fr-FR" sz="1800" b="0" i="0" u="none" strike="noStrike" cap="none" dirty="0" err="1">
                <a:solidFill>
                  <a:schemeClr val="lt1"/>
                </a:solidFill>
                <a:latin typeface="Century Gothic"/>
                <a:ea typeface="Century Gothic"/>
                <a:cs typeface="Century Gothic"/>
                <a:sym typeface="Century Gothic"/>
              </a:rPr>
              <a:t>generator</a:t>
            </a:r>
            <a:r>
              <a:rPr lang="fr-FR" sz="1800" b="0" i="0" u="none" strike="noStrike" cap="none" dirty="0">
                <a:solidFill>
                  <a:schemeClr val="lt1"/>
                </a:solidFill>
                <a:latin typeface="Century Gothic"/>
                <a:ea typeface="Century Gothic"/>
                <a:cs typeface="Century Gothic"/>
                <a:sym typeface="Century Gothic"/>
              </a:rPr>
              <a:t> c</a:t>
            </a:r>
            <a:r>
              <a:rPr lang="fr-FR" sz="1800" dirty="0">
                <a:solidFill>
                  <a:schemeClr val="lt1"/>
                </a:solidFill>
                <a:latin typeface="Century Gothic"/>
                <a:ea typeface="Century Gothic"/>
                <a:cs typeface="Century Gothic"/>
                <a:sym typeface="Century Gothic"/>
              </a:rPr>
              <a:t>'est le </a:t>
            </a:r>
            <a:r>
              <a:rPr lang="fr-FR" sz="1800" dirty="0" err="1">
                <a:solidFill>
                  <a:schemeClr val="lt1"/>
                </a:solidFill>
                <a:latin typeface="Century Gothic"/>
                <a:ea typeface="Century Gothic"/>
                <a:cs typeface="Century Gothic"/>
                <a:sym typeface="Century Gothic"/>
              </a:rPr>
              <a:t>createur</a:t>
            </a:r>
            <a:r>
              <a:rPr lang="fr-FR" sz="1800" dirty="0">
                <a:solidFill>
                  <a:schemeClr val="lt1"/>
                </a:solidFill>
                <a:latin typeface="Century Gothic"/>
                <a:ea typeface="Century Gothic"/>
                <a:cs typeface="Century Gothic"/>
                <a:sym typeface="Century Gothic"/>
              </a:rPr>
              <a:t>, il</a:t>
            </a:r>
            <a:r>
              <a:rPr lang="fr-FR" sz="1800" b="0" i="0" u="none" strike="noStrike" cap="none" dirty="0">
                <a:solidFill>
                  <a:schemeClr val="lt1"/>
                </a:solidFill>
                <a:latin typeface="Century Gothic"/>
                <a:ea typeface="Century Gothic"/>
                <a:cs typeface="Century Gothic"/>
                <a:sym typeface="Century Gothic"/>
              </a:rPr>
              <a:t> permet de  c</a:t>
            </a:r>
            <a:r>
              <a:rPr lang="fr-FR" sz="1800" dirty="0">
                <a:solidFill>
                  <a:schemeClr val="lt1"/>
                </a:solidFill>
                <a:latin typeface="Century Gothic"/>
                <a:ea typeface="Century Gothic"/>
                <a:cs typeface="Century Gothic"/>
                <a:sym typeface="Century Gothic"/>
              </a:rPr>
              <a:t>réer un memento avec </a:t>
            </a:r>
            <a:r>
              <a:rPr lang="fr-FR" sz="1800" dirty="0" err="1">
                <a:solidFill>
                  <a:schemeClr val="lt1"/>
                </a:solidFill>
                <a:latin typeface="Century Gothic"/>
                <a:ea typeface="Century Gothic"/>
                <a:cs typeface="Century Gothic"/>
                <a:sym typeface="Century Gothic"/>
              </a:rPr>
              <a:t>SaveInMemento</a:t>
            </a:r>
            <a:r>
              <a:rPr lang="fr-FR" sz="1800" dirty="0">
                <a:solidFill>
                  <a:schemeClr val="lt1"/>
                </a:solidFill>
                <a:latin typeface="Century Gothic"/>
                <a:ea typeface="Century Gothic"/>
                <a:cs typeface="Century Gothic"/>
                <a:sym typeface="Century Gothic"/>
              </a:rPr>
              <a:t> ou de </a:t>
            </a:r>
            <a:r>
              <a:rPr lang="fr-FR" sz="1800" b="0" i="0" u="none" strike="noStrike" cap="none" dirty="0">
                <a:solidFill>
                  <a:schemeClr val="lt1"/>
                </a:solidFill>
                <a:latin typeface="Century Gothic"/>
                <a:ea typeface="Century Gothic"/>
                <a:cs typeface="Century Gothic"/>
                <a:sym typeface="Century Gothic"/>
              </a:rPr>
              <a:t>passer du texte courant au texte précèdent avec la </a:t>
            </a:r>
            <a:r>
              <a:rPr lang="fr-FR" sz="1800" dirty="0" err="1">
                <a:solidFill>
                  <a:schemeClr val="lt1"/>
                </a:solidFill>
                <a:latin typeface="Century Gothic"/>
                <a:ea typeface="Century Gothic"/>
                <a:cs typeface="Century Gothic"/>
                <a:sym typeface="Century Gothic"/>
              </a:rPr>
              <a:t>methode</a:t>
            </a:r>
            <a:r>
              <a:rPr lang="fr-FR" sz="1800" b="0" i="0" u="none" strike="noStrike" cap="none" dirty="0">
                <a:solidFill>
                  <a:schemeClr val="lt1"/>
                </a:solidFill>
                <a:latin typeface="Century Gothic"/>
                <a:ea typeface="Century Gothic"/>
                <a:cs typeface="Century Gothic"/>
                <a:sym typeface="Century Gothic"/>
              </a:rPr>
              <a:t> </a:t>
            </a:r>
            <a:r>
              <a:rPr lang="fr-FR" sz="1800" b="0" i="0" u="none" strike="noStrike" cap="none" dirty="0" err="1">
                <a:solidFill>
                  <a:schemeClr val="lt1"/>
                </a:solidFill>
                <a:latin typeface="Century Gothic"/>
                <a:ea typeface="Century Gothic"/>
                <a:cs typeface="Century Gothic"/>
                <a:sym typeface="Century Gothic"/>
              </a:rPr>
              <a:t>restoreFromMemento</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F7DD059-0080-4651-A114-F5320E62A4E4}"/>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8D46186C-B45B-489B-9BAB-8F8030D44990}"/>
              </a:ext>
            </a:extLst>
          </p:cNvPr>
          <p:cNvSpPr>
            <a:spLocks noGrp="1"/>
          </p:cNvSpPr>
          <p:nvPr>
            <p:ph idx="1"/>
          </p:nvPr>
        </p:nvSpPr>
        <p:spPr/>
        <p:txBody>
          <a:bodyPr/>
          <a:lstStyle/>
          <a:p>
            <a:endParaRPr lang="fr-FR"/>
          </a:p>
        </p:txBody>
      </p:sp>
    </p:spTree>
    <p:extLst>
      <p:ext uri="{BB962C8B-B14F-4D97-AF65-F5344CB8AC3E}">
        <p14:creationId xmlns:p14="http://schemas.microsoft.com/office/powerpoint/2010/main" val="3505672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6BC308-1EE9-48F7-BE90-50D4A4D1F632}"/>
              </a:ext>
            </a:extLst>
          </p:cNvPr>
          <p:cNvSpPr>
            <a:spLocks noGrp="1"/>
          </p:cNvSpPr>
          <p:nvPr>
            <p:ph type="title"/>
          </p:nvPr>
        </p:nvSpPr>
        <p:spPr/>
        <p:txBody>
          <a:bodyPr/>
          <a:lstStyle/>
          <a:p>
            <a:r>
              <a:rPr lang="fr-FR" dirty="0">
                <a:effectLst>
                  <a:glow rad="38100">
                    <a:prstClr val="black">
                      <a:lumMod val="65000"/>
                      <a:lumOff val="35000"/>
                      <a:alpha val="40000"/>
                    </a:prstClr>
                  </a:glow>
                  <a:outerShdw blurRad="28575" dist="38100" dir="14040000" algn="tl" rotWithShape="0">
                    <a:srgbClr val="000000">
                      <a:alpha val="25000"/>
                    </a:srgbClr>
                  </a:outerShdw>
                </a:effectLst>
              </a:rPr>
              <a:t>Introduction </a:t>
            </a:r>
            <a:r>
              <a:rPr lang="fr-FR" dirty="0">
                <a:effectLst>
                  <a:glow rad="38100">
                    <a:prstClr val="black">
                      <a:lumMod val="65000"/>
                      <a:lumOff val="35000"/>
                      <a:alpha val="40000"/>
                    </a:prstClr>
                  </a:glow>
                  <a:outerShdw blurRad="28575" dist="38100" dir="14040000" algn="tl" rotWithShape="0">
                    <a:srgbClr val="000000">
                      <a:alpha val="25000"/>
                    </a:srgbClr>
                  </a:outerShdw>
                </a:effectLst>
                <a:ea typeface="+mj-lt"/>
                <a:cs typeface="+mj-lt"/>
              </a:rPr>
              <a:t>(1/2)</a:t>
            </a:r>
            <a:endParaRPr lang="fr-FR" dirty="0"/>
          </a:p>
        </p:txBody>
      </p:sp>
      <p:sp>
        <p:nvSpPr>
          <p:cNvPr id="3" name="Espace réservé du contenu 2">
            <a:extLst>
              <a:ext uri="{FF2B5EF4-FFF2-40B4-BE49-F238E27FC236}">
                <a16:creationId xmlns:a16="http://schemas.microsoft.com/office/drawing/2014/main" id="{28C86983-87B3-4B10-9487-0B5968084CAA}"/>
              </a:ext>
            </a:extLst>
          </p:cNvPr>
          <p:cNvSpPr>
            <a:spLocks noGrp="1"/>
          </p:cNvSpPr>
          <p:nvPr>
            <p:ph idx="1"/>
          </p:nvPr>
        </p:nvSpPr>
        <p:spPr/>
        <p:txBody>
          <a:bodyPr/>
          <a:lstStyle/>
          <a:p>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Les patterns sont généralement classés en catégories. La classification la plus utilisée est celle du Gang of Four Design Pattern.</a:t>
            </a:r>
          </a:p>
          <a:p>
            <a:pPr>
              <a:buClr>
                <a:srgbClr val="FFFFFF"/>
              </a:buClr>
            </a:pPr>
            <a:r>
              <a:rPr lang="fr-FR" dirty="0">
                <a:effectLst>
                  <a:glow rad="38100">
                    <a:prstClr val="black">
                      <a:lumMod val="50000"/>
                      <a:lumOff val="50000"/>
                      <a:alpha val="20000"/>
                    </a:prstClr>
                  </a:glow>
                  <a:outerShdw blurRad="44450" dist="12700" dir="13860000" algn="tl" rotWithShape="0">
                    <a:srgbClr val="000000">
                      <a:alpha val="20000"/>
                    </a:srgbClr>
                  </a:outerShdw>
                </a:effectLst>
              </a:rPr>
              <a:t>D'après cette classification le design pattern Memento appartient à la catégorie des patterns de comportement </a:t>
            </a:r>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portant sur l’utilisation d’algorithmes et sur l’affectation de responsabilités aux objets.</a:t>
            </a:r>
            <a:endParaRPr lang="fr-FR" dirty="0">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1347961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6BC308-1EE9-48F7-BE90-50D4A4D1F632}"/>
              </a:ext>
            </a:extLst>
          </p:cNvPr>
          <p:cNvSpPr>
            <a:spLocks noGrp="1"/>
          </p:cNvSpPr>
          <p:nvPr>
            <p:ph type="title"/>
          </p:nvPr>
        </p:nvSpPr>
        <p:spPr/>
        <p:txBody>
          <a:bodyPr/>
          <a:lstStyle/>
          <a:p>
            <a:r>
              <a:rPr lang="fr-FR" dirty="0">
                <a:effectLst>
                  <a:glow rad="38100">
                    <a:prstClr val="black">
                      <a:lumMod val="65000"/>
                      <a:lumOff val="35000"/>
                      <a:alpha val="40000"/>
                    </a:prstClr>
                  </a:glow>
                  <a:outerShdw blurRad="28575" dist="38100" dir="14040000" algn="tl" rotWithShape="0">
                    <a:srgbClr val="000000">
                      <a:alpha val="25000"/>
                    </a:srgbClr>
                  </a:outerShdw>
                </a:effectLst>
              </a:rPr>
              <a:t>Introduction (2/2)</a:t>
            </a:r>
            <a:endParaRPr lang="fr-FR" dirty="0"/>
          </a:p>
        </p:txBody>
      </p:sp>
      <p:sp>
        <p:nvSpPr>
          <p:cNvPr id="3" name="Espace réservé du contenu 2">
            <a:extLst>
              <a:ext uri="{FF2B5EF4-FFF2-40B4-BE49-F238E27FC236}">
                <a16:creationId xmlns:a16="http://schemas.microsoft.com/office/drawing/2014/main" id="{28C86983-87B3-4B10-9487-0B5968084CAA}"/>
              </a:ext>
            </a:extLst>
          </p:cNvPr>
          <p:cNvSpPr>
            <a:spLocks noGrp="1"/>
          </p:cNvSpPr>
          <p:nvPr>
            <p:ph idx="1"/>
          </p:nvPr>
        </p:nvSpPr>
        <p:spPr/>
        <p:txBody>
          <a:bodyPr/>
          <a:lstStyle/>
          <a:p>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Les patterns de comportement permettent entre autre de :</a:t>
            </a:r>
            <a:endParaRPr lang="fr-FR" dirty="0">
              <a:effectLst>
                <a:glow rad="38100">
                  <a:prstClr val="black">
                    <a:lumMod val="50000"/>
                    <a:lumOff val="50000"/>
                    <a:alpha val="20000"/>
                  </a:prstClr>
                </a:glow>
                <a:outerShdw blurRad="44450" dist="12700" dir="13860000" algn="tl" rotWithShape="0">
                  <a:srgbClr val="000000">
                    <a:alpha val="20000"/>
                  </a:srgbClr>
                </a:outerShdw>
              </a:effectLst>
            </a:endParaRPr>
          </a:p>
          <a:p>
            <a:pPr lvl="1">
              <a:buClr>
                <a:srgbClr val="FFFFFF"/>
              </a:buClr>
            </a:pPr>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Répartir les traitements entre les objets</a:t>
            </a:r>
          </a:p>
          <a:p>
            <a:pPr lvl="1">
              <a:buClr>
                <a:srgbClr val="FFFFFF"/>
              </a:buClr>
            </a:pPr>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Organiser les interactions entre les objets</a:t>
            </a:r>
            <a:endParaRPr lang="fr-FR" dirty="0">
              <a:effectLst>
                <a:glow rad="38100">
                  <a:prstClr val="black">
                    <a:lumMod val="50000"/>
                    <a:lumOff val="50000"/>
                    <a:alpha val="20000"/>
                  </a:prstClr>
                </a:glow>
                <a:outerShdw blurRad="44450" dist="12700" dir="13860000" algn="tl" rotWithShape="0">
                  <a:srgbClr val="000000">
                    <a:alpha val="20000"/>
                  </a:srgbClr>
                </a:outerShdw>
              </a:effectLst>
            </a:endParaRPr>
          </a:p>
          <a:p>
            <a:pPr lvl="1">
              <a:buClr>
                <a:srgbClr val="FFFFFF"/>
              </a:buClr>
            </a:pPr>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Utiliser la composition pour répartir le comportement entre les différents objets</a:t>
            </a:r>
            <a:endParaRPr lang="fr-FR" dirty="0">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774949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16F54A-DEFA-4765-B03B-E64B17AD103D}"/>
              </a:ext>
            </a:extLst>
          </p:cNvPr>
          <p:cNvSpPr>
            <a:spLocks noGrp="1"/>
          </p:cNvSpPr>
          <p:nvPr>
            <p:ph type="title"/>
          </p:nvPr>
        </p:nvSpPr>
        <p:spPr/>
        <p:txBody>
          <a:bodyPr/>
          <a:lstStyle/>
          <a:p>
            <a:r>
              <a:rPr lang="fr-FR">
                <a:effectLst>
                  <a:glow rad="38100">
                    <a:prstClr val="black">
                      <a:lumMod val="65000"/>
                      <a:lumOff val="35000"/>
                      <a:alpha val="40000"/>
                    </a:prstClr>
                  </a:glow>
                  <a:outerShdw blurRad="28575" dist="38100" dir="14040000" algn="tl" rotWithShape="0">
                    <a:srgbClr val="000000">
                      <a:alpha val="25000"/>
                    </a:srgbClr>
                  </a:outerShdw>
                </a:effectLst>
                <a:ea typeface="+mj-lt"/>
                <a:cs typeface="+mj-lt"/>
              </a:rPr>
              <a:t>Pattern </a:t>
            </a:r>
            <a:r>
              <a:rPr lang="fr-FR">
                <a:effectLst>
                  <a:glow rad="38100">
                    <a:prstClr val="black">
                      <a:lumMod val="65000"/>
                      <a:lumOff val="35000"/>
                      <a:alpha val="40000"/>
                    </a:prstClr>
                  </a:glow>
                  <a:outerShdw blurRad="28575" dist="38100" dir="14040000" algn="tl" rotWithShape="0">
                    <a:srgbClr val="000000">
                      <a:alpha val="25000"/>
                    </a:srgbClr>
                  </a:outerShdw>
                </a:effectLst>
              </a:rPr>
              <a:t>Memento</a:t>
            </a:r>
            <a:r>
              <a:rPr lang="fr-FR">
                <a:effectLst>
                  <a:glow rad="38100">
                    <a:prstClr val="black">
                      <a:lumMod val="65000"/>
                      <a:lumOff val="35000"/>
                      <a:alpha val="40000"/>
                    </a:prstClr>
                  </a:glow>
                  <a:outerShdw blurRad="28575" dist="38100" dir="14040000" algn="tl" rotWithShape="0">
                    <a:srgbClr val="000000">
                      <a:alpha val="25000"/>
                    </a:srgbClr>
                  </a:outerShdw>
                </a:effectLst>
                <a:ea typeface="+mj-lt"/>
                <a:cs typeface="+mj-lt"/>
              </a:rPr>
              <a:t> : Principes (1/3)</a:t>
            </a:r>
            <a:endParaRPr lang="fr-FR">
              <a:effectLst>
                <a:glow rad="38100">
                  <a:prstClr val="black">
                    <a:lumMod val="65000"/>
                    <a:lumOff val="35000"/>
                    <a:alpha val="40000"/>
                  </a:prstClr>
                </a:glow>
                <a:outerShdw blurRad="28575" dist="38100" dir="14040000" algn="tl" rotWithShape="0">
                  <a:srgbClr val="000000">
                    <a:alpha val="25000"/>
                  </a:srgbClr>
                </a:outerShdw>
              </a:effectLst>
            </a:endParaRPr>
          </a:p>
        </p:txBody>
      </p:sp>
      <p:sp>
        <p:nvSpPr>
          <p:cNvPr id="3" name="Espace réservé du contenu 2">
            <a:extLst>
              <a:ext uri="{FF2B5EF4-FFF2-40B4-BE49-F238E27FC236}">
                <a16:creationId xmlns:a16="http://schemas.microsoft.com/office/drawing/2014/main" id="{9B3CE1F7-2975-4237-B247-507804597DDD}"/>
              </a:ext>
            </a:extLst>
          </p:cNvPr>
          <p:cNvSpPr>
            <a:spLocks noGrp="1"/>
          </p:cNvSpPr>
          <p:nvPr>
            <p:ph idx="1"/>
          </p:nvPr>
        </p:nvSpPr>
        <p:spPr/>
        <p:txBody>
          <a:bodyPr/>
          <a:lstStyle/>
          <a:p>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Le </a:t>
            </a:r>
            <a:r>
              <a:rPr lang="fr-FR" b="1">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patron mémento</a:t>
            </a: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est un patron de conception</a:t>
            </a:r>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a:t>
            </a: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logiciel qui permet de restaurer un état précédent d'un objet (retour arrière) sans violer le principe d'encapsulation. </a:t>
            </a:r>
          </a:p>
          <a:p>
            <a:pPr lvl="1">
              <a:buClr>
                <a:srgbClr val="FFFFFF"/>
              </a:buClr>
            </a:pP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Le mémento est utilisé par deux objets : le </a:t>
            </a:r>
            <a:r>
              <a:rPr lang="fr-FR" i="1">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créateur</a:t>
            </a: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et le </a:t>
            </a:r>
            <a:r>
              <a:rPr lang="fr-FR" i="1">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gardien</a:t>
            </a: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a:t>
            </a:r>
            <a:endParaRPr lang="fr-FR" dirty="0">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2060496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16F54A-DEFA-4765-B03B-E64B17AD103D}"/>
              </a:ext>
            </a:extLst>
          </p:cNvPr>
          <p:cNvSpPr>
            <a:spLocks noGrp="1"/>
          </p:cNvSpPr>
          <p:nvPr>
            <p:ph type="title"/>
          </p:nvPr>
        </p:nvSpPr>
        <p:spPr/>
        <p:txBody>
          <a:bodyPr/>
          <a:lstStyle/>
          <a:p>
            <a:r>
              <a:rPr lang="fr-FR">
                <a:effectLst>
                  <a:glow rad="38100">
                    <a:prstClr val="black">
                      <a:lumMod val="65000"/>
                      <a:lumOff val="35000"/>
                      <a:alpha val="40000"/>
                    </a:prstClr>
                  </a:glow>
                  <a:outerShdw blurRad="28575" dist="38100" dir="14040000" algn="tl" rotWithShape="0">
                    <a:srgbClr val="000000">
                      <a:alpha val="25000"/>
                    </a:srgbClr>
                  </a:outerShdw>
                </a:effectLst>
                <a:ea typeface="+mj-lt"/>
                <a:cs typeface="+mj-lt"/>
              </a:rPr>
              <a:t>Pattern </a:t>
            </a:r>
            <a:r>
              <a:rPr lang="fr-FR">
                <a:effectLst>
                  <a:glow rad="38100">
                    <a:prstClr val="black">
                      <a:lumMod val="65000"/>
                      <a:lumOff val="35000"/>
                      <a:alpha val="40000"/>
                    </a:prstClr>
                  </a:glow>
                  <a:outerShdw blurRad="28575" dist="38100" dir="14040000" algn="tl" rotWithShape="0">
                    <a:srgbClr val="000000">
                      <a:alpha val="25000"/>
                    </a:srgbClr>
                  </a:outerShdw>
                </a:effectLst>
              </a:rPr>
              <a:t>Memento : Principes </a:t>
            </a:r>
            <a:r>
              <a:rPr lang="fr-FR">
                <a:effectLst>
                  <a:glow rad="38100">
                    <a:prstClr val="black">
                      <a:lumMod val="65000"/>
                      <a:lumOff val="35000"/>
                      <a:alpha val="40000"/>
                    </a:prstClr>
                  </a:glow>
                  <a:outerShdw blurRad="28575" dist="38100" dir="14040000" algn="tl" rotWithShape="0">
                    <a:srgbClr val="000000">
                      <a:alpha val="25000"/>
                    </a:srgbClr>
                  </a:outerShdw>
                </a:effectLst>
                <a:ea typeface="+mj-lt"/>
                <a:cs typeface="+mj-lt"/>
              </a:rPr>
              <a:t>(2/3)</a:t>
            </a:r>
            <a:endParaRPr lang="fr-FR">
              <a:effectLst>
                <a:glow rad="38100">
                  <a:prstClr val="black">
                    <a:lumMod val="65000"/>
                    <a:lumOff val="35000"/>
                    <a:alpha val="40000"/>
                  </a:prstClr>
                </a:glow>
                <a:outerShdw blurRad="28575" dist="38100" dir="14040000" algn="tl" rotWithShape="0">
                  <a:srgbClr val="000000">
                    <a:alpha val="25000"/>
                  </a:srgbClr>
                </a:outerShdw>
              </a:effectLst>
            </a:endParaRPr>
          </a:p>
        </p:txBody>
      </p:sp>
      <p:sp>
        <p:nvSpPr>
          <p:cNvPr id="3" name="Espace réservé du contenu 2">
            <a:extLst>
              <a:ext uri="{FF2B5EF4-FFF2-40B4-BE49-F238E27FC236}">
                <a16:creationId xmlns:a16="http://schemas.microsoft.com/office/drawing/2014/main" id="{9B3CE1F7-2975-4237-B247-507804597DDD}"/>
              </a:ext>
            </a:extLst>
          </p:cNvPr>
          <p:cNvSpPr>
            <a:spLocks noGrp="1"/>
          </p:cNvSpPr>
          <p:nvPr>
            <p:ph idx="1"/>
          </p:nvPr>
        </p:nvSpPr>
        <p:spPr/>
        <p:txBody>
          <a:bodyPr/>
          <a:lstStyle/>
          <a:p>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Le mémento est utilisé par deux objets : le </a:t>
            </a:r>
            <a:r>
              <a:rPr lang="fr-FR" i="1">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créateur</a:t>
            </a: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et le </a:t>
            </a:r>
            <a:r>
              <a:rPr lang="fr-FR" i="1">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gardien</a:t>
            </a: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a:t>
            </a:r>
            <a:endPar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lvl="1">
              <a:buClr>
                <a:srgbClr val="FFFFFF"/>
              </a:buClr>
            </a:pP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Le créateur est un objet ayant un état interne (état à sauvegarder). </a:t>
            </a:r>
          </a:p>
          <a:p>
            <a:pPr lvl="1">
              <a:buClr>
                <a:srgbClr val="FFFFFF"/>
              </a:buClr>
            </a:pP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Le gardien agit sur le créateur de manière à conserver la possibilité de revenir en arrière. </a:t>
            </a:r>
          </a:p>
          <a:p>
            <a:pPr marL="457200" lvl="1" indent="0">
              <a:buClr>
                <a:srgbClr val="FFFFFF"/>
              </a:buClr>
              <a:buNone/>
            </a:pP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Pour cela, le gardien demande au créateur, lors de chaque action, un objet mémento qui sauvegarde l'état de l'objet </a:t>
            </a:r>
            <a:r>
              <a:rPr lang="fr-FR" i="1">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créateur</a:t>
            </a: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avant la modification. </a:t>
            </a:r>
            <a:endParaRPr lang="fr-FR">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830554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16F54A-DEFA-4765-B03B-E64B17AD103D}"/>
              </a:ext>
            </a:extLst>
          </p:cNvPr>
          <p:cNvSpPr>
            <a:spLocks noGrp="1"/>
          </p:cNvSpPr>
          <p:nvPr>
            <p:ph type="title"/>
          </p:nvPr>
        </p:nvSpPr>
        <p:spPr/>
        <p:txBody>
          <a:bodyPr/>
          <a:lstStyle/>
          <a:p>
            <a:r>
              <a:rPr lang="fr-FR">
                <a:effectLst>
                  <a:glow rad="38100">
                    <a:prstClr val="black">
                      <a:lumMod val="65000"/>
                      <a:lumOff val="35000"/>
                      <a:alpha val="40000"/>
                    </a:prstClr>
                  </a:glow>
                  <a:outerShdw blurRad="28575" dist="38100" dir="14040000" algn="tl" rotWithShape="0">
                    <a:srgbClr val="000000">
                      <a:alpha val="25000"/>
                    </a:srgbClr>
                  </a:outerShdw>
                </a:effectLst>
              </a:rPr>
              <a:t>Pattern Memento : Principes (3/3)</a:t>
            </a:r>
            <a:endParaRPr lang="fr-FR"/>
          </a:p>
        </p:txBody>
      </p:sp>
      <p:sp>
        <p:nvSpPr>
          <p:cNvPr id="3" name="Espace réservé du contenu 2">
            <a:extLst>
              <a:ext uri="{FF2B5EF4-FFF2-40B4-BE49-F238E27FC236}">
                <a16:creationId xmlns:a16="http://schemas.microsoft.com/office/drawing/2014/main" id="{9B3CE1F7-2975-4237-B247-507804597DDD}"/>
              </a:ext>
            </a:extLst>
          </p:cNvPr>
          <p:cNvSpPr>
            <a:spLocks noGrp="1"/>
          </p:cNvSpPr>
          <p:nvPr>
            <p:ph idx="1"/>
          </p:nvPr>
        </p:nvSpPr>
        <p:spPr/>
        <p:txBody>
          <a:bodyPr/>
          <a:lstStyle/>
          <a:p>
            <a:pPr>
              <a:buClr>
                <a:srgbClr val="FFFFFF"/>
              </a:buClr>
            </a:pPr>
            <a:r>
              <a:rPr lang="fr-FR">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Afin de ne pas casser le principe d'encapsulation, l'objet mémento est opaque (le gardien ne peut, ou ne devrait pas, le modifier). Lors de l'utilisation de ce patron, une attention toute particulière doit être prise afin de vérifier si le créateur modifie d'autres objets ou ressources : le patron mémento doit opérer sur un seul objet. </a:t>
            </a:r>
            <a:endParaRPr lang="fr-FR">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20111533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
        <p:cNvGrpSpPr/>
        <p:nvPr/>
      </p:nvGrpSpPr>
      <p:grpSpPr>
        <a:xfrm>
          <a:off x="0" y="0"/>
          <a:ext cx="0" cy="0"/>
          <a:chOff x="0" y="0"/>
          <a:chExt cx="0" cy="0"/>
        </a:xfrm>
      </p:grpSpPr>
      <p:sp>
        <p:nvSpPr>
          <p:cNvPr id="40" name="Google Shape;40;p1"/>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41" name="Google Shape;41;p1"/>
          <p:cNvSpPr txBox="1">
            <a:spLocks noGrp="1"/>
          </p:cNvSpPr>
          <p:nvPr>
            <p:ph type="title"/>
          </p:nvPr>
        </p:nvSpPr>
        <p:spPr>
          <a:xfrm>
            <a:off x="643192" y="609600"/>
            <a:ext cx="3643800" cy="19050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rgbClr val="FFFFFF"/>
              </a:buClr>
              <a:buSzPts val="2800"/>
              <a:buFont typeface="Century Gothic"/>
              <a:buNone/>
            </a:pPr>
            <a:r>
              <a:rPr lang="fr-FR" sz="2800">
                <a:gradFill flip="none" rotWithShape="1">
                  <a:gsLst>
                    <a:gs pos="0">
                      <a:sysClr val="window" lastClr="FFFFFF"/>
                    </a:gs>
                    <a:gs pos="100000">
                      <a:sysClr val="window" lastClr="FFFFFF">
                        <a:lumMod val="65000"/>
                      </a:sysClr>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PATTERN MEMENTO : DIAGRAMME DE CLASSE</a:t>
            </a:r>
            <a:endParaRPr sz="2800">
              <a:gradFill flip="none" rotWithShape="1">
                <a:gsLst>
                  <a:gs pos="0">
                    <a:sysClr val="window" lastClr="FFFFFF"/>
                  </a:gs>
                  <a:gs pos="100000">
                    <a:sysClr val="window" lastClr="FFFFFF">
                      <a:lumMod val="65000"/>
                    </a:sysClr>
                  </a:gs>
                </a:gsLst>
                <a:lin ang="5580000" scaled="0"/>
                <a:tileRect/>
              </a:gradFill>
            </a:endParaRPr>
          </a:p>
        </p:txBody>
      </p:sp>
      <p:sp>
        <p:nvSpPr>
          <p:cNvPr id="42" name="Google Shape;42;p1"/>
          <p:cNvSpPr txBox="1">
            <a:spLocks noGrp="1"/>
          </p:cNvSpPr>
          <p:nvPr>
            <p:ph type="body" idx="1"/>
          </p:nvPr>
        </p:nvSpPr>
        <p:spPr>
          <a:xfrm>
            <a:off x="0" y="2514600"/>
            <a:ext cx="4631100" cy="4343400"/>
          </a:xfrm>
          <a:prstGeom prst="rect">
            <a:avLst/>
          </a:prstGeom>
          <a:noFill/>
          <a:ln>
            <a:noFill/>
          </a:ln>
        </p:spPr>
        <p:txBody>
          <a:bodyPr spcFirstLastPara="1" wrap="square" lIns="91425" tIns="45700" rIns="91425" bIns="45700" anchor="t" anchorCtr="0">
            <a:normAutofit/>
          </a:bodyPr>
          <a:lstStyle/>
          <a:p>
            <a:pPr marL="285750" lvl="0" indent="-171450" algn="l" rtl="0">
              <a:lnSpc>
                <a:spcPct val="100000"/>
              </a:lnSpc>
              <a:spcBef>
                <a:spcPts val="0"/>
              </a:spcBef>
              <a:spcAft>
                <a:spcPts val="0"/>
              </a:spcAft>
              <a:buSzPts val="1800"/>
              <a:buNone/>
            </a:pPr>
            <a:r>
              <a:rPr lang="fr-FR" sz="1800" dirty="0">
                <a:gradFill flip="none" rotWithShape="1">
                  <a:gsLst>
                    <a:gs pos="0">
                      <a:sysClr val="window" lastClr="FFFFFF"/>
                    </a:gs>
                    <a:gs pos="100000">
                      <a:sysClr val="window" lastClr="FFFFFF">
                        <a:lumMod val="75000"/>
                      </a:sysClr>
                    </a:gs>
                  </a:gsLst>
                  <a:lin ang="5580000" scaled="0"/>
                  <a:tileRect/>
                </a:gradFill>
              </a:rPr>
              <a:t>Nous avons Ici principalement 3 classes que sont le </a:t>
            </a:r>
            <a:r>
              <a:rPr lang="fr-FR" sz="1800" b="1" i="1" dirty="0">
                <a:solidFill>
                  <a:srgbClr val="E06666"/>
                </a:solidFill>
              </a:rPr>
              <a:t>créateur</a:t>
            </a:r>
            <a:r>
              <a:rPr lang="fr-FR" sz="1800" dirty="0">
                <a:gradFill flip="none" rotWithShape="1">
                  <a:gsLst>
                    <a:gs pos="0">
                      <a:sysClr val="window" lastClr="FFFFFF"/>
                    </a:gs>
                    <a:gs pos="100000">
                      <a:sysClr val="window" lastClr="FFFFFF">
                        <a:lumMod val="75000"/>
                      </a:sysClr>
                    </a:gs>
                  </a:gsLst>
                  <a:lin ang="5580000" scaled="0"/>
                  <a:tileRect/>
                </a:gradFill>
              </a:rPr>
              <a:t>, le </a:t>
            </a:r>
            <a:r>
              <a:rPr lang="fr-FR" sz="1800" b="1" i="1" dirty="0">
                <a:solidFill>
                  <a:srgbClr val="E06666"/>
                </a:solidFill>
              </a:rPr>
              <a:t>gardien</a:t>
            </a:r>
            <a:r>
              <a:rPr lang="fr-FR" sz="1800" dirty="0">
                <a:gradFill flip="none" rotWithShape="1">
                  <a:gsLst>
                    <a:gs pos="0">
                      <a:sysClr val="window" lastClr="FFFFFF"/>
                    </a:gs>
                    <a:gs pos="100000">
                      <a:sysClr val="window" lastClr="FFFFFF">
                        <a:lumMod val="75000"/>
                      </a:sysClr>
                    </a:gs>
                  </a:gsLst>
                  <a:lin ang="5580000" scaled="0"/>
                  <a:tileRect/>
                </a:gradFill>
              </a:rPr>
              <a:t> et le </a:t>
            </a:r>
            <a:r>
              <a:rPr lang="fr-FR" sz="1800" b="1" i="1" dirty="0">
                <a:solidFill>
                  <a:srgbClr val="E06666"/>
                </a:solidFill>
              </a:rPr>
              <a:t>memento</a:t>
            </a:r>
            <a:r>
              <a:rPr lang="fr-FR" sz="1800" dirty="0">
                <a:gradFill flip="none" rotWithShape="1">
                  <a:gsLst>
                    <a:gs pos="0">
                      <a:sysClr val="window" lastClr="FFFFFF"/>
                    </a:gs>
                    <a:gs pos="100000">
                      <a:sysClr val="window" lastClr="FFFFFF">
                        <a:lumMod val="75000"/>
                      </a:sysClr>
                    </a:gs>
                  </a:gsLst>
                  <a:lin ang="5580000" scaled="0"/>
                  <a:tileRect/>
                </a:gradFill>
              </a:rPr>
              <a:t> Lui même.</a:t>
            </a:r>
            <a:endParaRPr sz="1800" dirty="0">
              <a:gradFill flip="none" rotWithShape="1">
                <a:gsLst>
                  <a:gs pos="0">
                    <a:sysClr val="window" lastClr="FFFFFF"/>
                  </a:gs>
                  <a:gs pos="100000">
                    <a:sysClr val="window" lastClr="FFFFFF">
                      <a:lumMod val="75000"/>
                    </a:sysClr>
                  </a:gs>
                </a:gsLst>
                <a:lin ang="5580000" scaled="0"/>
                <a:tileRect/>
              </a:gradFill>
            </a:endParaRPr>
          </a:p>
          <a:p>
            <a:pPr marL="457200" lvl="0" indent="-342900" algn="l" rtl="0">
              <a:lnSpc>
                <a:spcPct val="100000"/>
              </a:lnSpc>
              <a:spcBef>
                <a:spcPts val="0"/>
              </a:spcBef>
              <a:spcAft>
                <a:spcPts val="0"/>
              </a:spcAft>
              <a:buClr>
                <a:srgbClr val="FFFFFF"/>
              </a:buClr>
              <a:buSzPts val="1800"/>
              <a:buChar char="•"/>
            </a:pPr>
            <a:r>
              <a:rPr lang="fr-FR" sz="1800" dirty="0">
                <a:gradFill flip="none" rotWithShape="1">
                  <a:gsLst>
                    <a:gs pos="0">
                      <a:sysClr val="window" lastClr="FFFFFF"/>
                    </a:gs>
                    <a:gs pos="100000">
                      <a:sysClr val="window" lastClr="FFFFFF">
                        <a:lumMod val="75000"/>
                      </a:sysClr>
                    </a:gs>
                  </a:gsLst>
                  <a:lin ang="5580000" scaled="0"/>
                  <a:tileRect/>
                </a:gradFill>
              </a:rPr>
              <a:t>Createur : il permet de créer ou de retrouver le Memento (sauvegarde)</a:t>
            </a:r>
            <a:endParaRPr sz="1800" dirty="0">
              <a:gradFill flip="none" rotWithShape="1">
                <a:gsLst>
                  <a:gs pos="0">
                    <a:sysClr val="window" lastClr="FFFFFF"/>
                  </a:gs>
                  <a:gs pos="100000">
                    <a:sysClr val="window" lastClr="FFFFFF">
                      <a:lumMod val="75000"/>
                    </a:sysClr>
                  </a:gs>
                </a:gsLst>
                <a:lin ang="5580000" scaled="0"/>
                <a:tileRect/>
              </a:gradFill>
            </a:endParaRPr>
          </a:p>
          <a:p>
            <a:pPr marL="457200" lvl="0" indent="-342900" algn="l" rtl="0">
              <a:lnSpc>
                <a:spcPct val="100000"/>
              </a:lnSpc>
              <a:spcBef>
                <a:spcPts val="0"/>
              </a:spcBef>
              <a:spcAft>
                <a:spcPts val="0"/>
              </a:spcAft>
              <a:buClr>
                <a:srgbClr val="FFFFFF"/>
              </a:buClr>
              <a:buSzPts val="1800"/>
              <a:buChar char="•"/>
            </a:pPr>
            <a:r>
              <a:rPr lang="fr-FR" sz="1800" dirty="0">
                <a:gradFill flip="none" rotWithShape="1">
                  <a:gsLst>
                    <a:gs pos="0">
                      <a:sysClr val="window" lastClr="FFFFFF"/>
                    </a:gs>
                    <a:gs pos="100000">
                      <a:sysClr val="window" lastClr="FFFFFF">
                        <a:lumMod val="75000"/>
                      </a:sysClr>
                    </a:gs>
                  </a:gsLst>
                  <a:lin ang="5580000" scaled="0"/>
                  <a:tileRect/>
                </a:gradFill>
              </a:rPr>
              <a:t>Gardien : Il garde l’ensemble des memento dans une liste dynamique avec addMemento() et permets de les retrouver avec getMemento ()</a:t>
            </a:r>
            <a:endParaRPr sz="1800" dirty="0">
              <a:gradFill flip="none" rotWithShape="1">
                <a:gsLst>
                  <a:gs pos="0">
                    <a:sysClr val="window" lastClr="FFFFFF"/>
                  </a:gs>
                  <a:gs pos="100000">
                    <a:sysClr val="window" lastClr="FFFFFF">
                      <a:lumMod val="75000"/>
                    </a:sysClr>
                  </a:gs>
                </a:gsLst>
                <a:lin ang="5580000" scaled="0"/>
                <a:tileRect/>
              </a:gradFill>
            </a:endParaRPr>
          </a:p>
          <a:p>
            <a:pPr marL="457200" lvl="0" indent="-342900" algn="l" rtl="0">
              <a:lnSpc>
                <a:spcPct val="100000"/>
              </a:lnSpc>
              <a:spcBef>
                <a:spcPts val="0"/>
              </a:spcBef>
              <a:spcAft>
                <a:spcPts val="0"/>
              </a:spcAft>
              <a:buClr>
                <a:srgbClr val="FFFFFF"/>
              </a:buClr>
              <a:buSzPts val="1800"/>
              <a:buChar char="•"/>
            </a:pPr>
            <a:r>
              <a:rPr lang="fr-FR" sz="1800" dirty="0">
                <a:gradFill flip="none" rotWithShape="1">
                  <a:gsLst>
                    <a:gs pos="0">
                      <a:sysClr val="window" lastClr="FFFFFF"/>
                    </a:gs>
                    <a:gs pos="100000">
                      <a:sysClr val="window" lastClr="FFFFFF">
                        <a:lumMod val="75000"/>
                      </a:sysClr>
                    </a:gs>
                  </a:gsLst>
                  <a:lin ang="5580000" scaled="0"/>
                  <a:tileRect/>
                </a:gradFill>
              </a:rPr>
              <a:t>Memento Lui permet de mettre l’article dans le Memento avec Memento () et de retrouver l’article avec getArticle ()</a:t>
            </a:r>
            <a:endParaRPr sz="1800" dirty="0">
              <a:gradFill flip="none" rotWithShape="1">
                <a:gsLst>
                  <a:gs pos="0">
                    <a:sysClr val="window" lastClr="FFFFFF"/>
                  </a:gs>
                  <a:gs pos="100000">
                    <a:sysClr val="window" lastClr="FFFFFF">
                      <a:lumMod val="75000"/>
                    </a:sysClr>
                  </a:gs>
                </a:gsLst>
                <a:lin ang="5580000" scaled="0"/>
                <a:tileRect/>
              </a:gradFill>
            </a:endParaRPr>
          </a:p>
        </p:txBody>
      </p:sp>
      <p:sp>
        <p:nvSpPr>
          <p:cNvPr id="43" name="Google Shape;43;p1"/>
          <p:cNvSpPr/>
          <p:nvPr/>
        </p:nvSpPr>
        <p:spPr>
          <a:xfrm>
            <a:off x="4630994" y="620720"/>
            <a:ext cx="6929400" cy="5272200"/>
          </a:xfrm>
          <a:prstGeom prst="roundRect">
            <a:avLst>
              <a:gd name="adj" fmla="val 3812"/>
            </a:avLst>
          </a:prstGeom>
          <a:solidFill>
            <a:schemeClr val="lt1"/>
          </a:solidFill>
          <a:ln w="38100" cap="flat" cmpd="sng">
            <a:solidFill>
              <a:srgbClr val="363D46"/>
            </a:solidFill>
            <a:prstDash val="solid"/>
            <a:round/>
            <a:headEnd type="none" w="sm" len="sm"/>
            <a:tailEnd type="none" w="sm" len="sm"/>
          </a:ln>
          <a:effectLst>
            <a:innerShdw blurRad="57150" dist="38100" dir="14460000">
              <a:srgbClr val="000000">
                <a:alpha val="70000"/>
              </a:srgbClr>
            </a:innerShdw>
          </a:effectLst>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pic>
        <p:nvPicPr>
          <p:cNvPr id="44" name="Google Shape;44;p1"/>
          <p:cNvPicPr preferRelativeResize="0"/>
          <p:nvPr/>
        </p:nvPicPr>
        <p:blipFill rotWithShape="1">
          <a:blip r:embed="rId3">
            <a:alphaModFix/>
          </a:blip>
          <a:srcRect/>
          <a:stretch/>
        </p:blipFill>
        <p:spPr>
          <a:xfrm>
            <a:off x="5128626" y="1379379"/>
            <a:ext cx="5934181" cy="375481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D03FC3-D176-4174-9FF4-6F7ECF41A2E0}"/>
              </a:ext>
            </a:extLst>
          </p:cNvPr>
          <p:cNvSpPr>
            <a:spLocks noGrp="1"/>
          </p:cNvSpPr>
          <p:nvPr>
            <p:ph type="title"/>
          </p:nvPr>
        </p:nvSpPr>
        <p:spPr>
          <a:xfrm>
            <a:off x="1141413" y="609600"/>
            <a:ext cx="9905998" cy="1065069"/>
          </a:xfrm>
        </p:spPr>
        <p:txBody>
          <a:bodyPr/>
          <a:lstStyle/>
          <a:p>
            <a:r>
              <a:rPr lang="fr-FR" dirty="0">
                <a:effectLst>
                  <a:glow rad="38100">
                    <a:prstClr val="black">
                      <a:lumMod val="65000"/>
                      <a:lumOff val="35000"/>
                      <a:alpha val="40000"/>
                    </a:prstClr>
                  </a:glow>
                  <a:outerShdw blurRad="28575" dist="38100" dir="14040000" algn="tl" rotWithShape="0">
                    <a:srgbClr val="000000">
                      <a:alpha val="25000"/>
                    </a:srgbClr>
                  </a:outerShdw>
                </a:effectLst>
              </a:rPr>
              <a:t>Cas illustratif</a:t>
            </a:r>
            <a:endParaRPr lang="fr-FR" dirty="0"/>
          </a:p>
        </p:txBody>
      </p:sp>
      <p:sp>
        <p:nvSpPr>
          <p:cNvPr id="3" name="Espace réservé du contenu 2">
            <a:extLst>
              <a:ext uri="{FF2B5EF4-FFF2-40B4-BE49-F238E27FC236}">
                <a16:creationId xmlns:a16="http://schemas.microsoft.com/office/drawing/2014/main" id="{2A8A03F5-3AA5-4738-A28F-4C6CC4EE20E4}"/>
              </a:ext>
            </a:extLst>
          </p:cNvPr>
          <p:cNvSpPr>
            <a:spLocks noGrp="1"/>
          </p:cNvSpPr>
          <p:nvPr>
            <p:ph idx="1"/>
          </p:nvPr>
        </p:nvSpPr>
        <p:spPr>
          <a:xfrm>
            <a:off x="1141413" y="1870363"/>
            <a:ext cx="9905998" cy="3920837"/>
          </a:xfrm>
        </p:spPr>
        <p:txBody>
          <a:bodyPr/>
          <a:lstStyle/>
          <a:p>
            <a:r>
              <a:rPr lang="fr-FR" dirty="0">
                <a:effectLst>
                  <a:glow rad="38100">
                    <a:prstClr val="black">
                      <a:lumMod val="50000"/>
                      <a:lumOff val="50000"/>
                      <a:alpha val="20000"/>
                    </a:prstClr>
                  </a:glow>
                  <a:outerShdw blurRad="44450" dist="12700" dir="13860000" algn="tl" rotWithShape="0">
                    <a:srgbClr val="000000">
                      <a:alpha val="20000"/>
                    </a:srgbClr>
                  </a:outerShdw>
                </a:effectLst>
              </a:rPr>
              <a:t>Admettons que nous souhaitons mettre sur place une application de traitement de texte</a:t>
            </a:r>
          </a:p>
          <a:p>
            <a:pPr lvl="1">
              <a:buClr>
                <a:srgbClr val="FFFFFF"/>
              </a:buClr>
            </a:pPr>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Permet d'écrire un texte clair</a:t>
            </a:r>
            <a:endParaRPr lang="en-US"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lvl="1">
              <a:buClr>
                <a:srgbClr val="FFFFFF"/>
              </a:buClr>
            </a:pPr>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Permet un retour en arrière en cas d'effacement de texte ou d'erreur</a:t>
            </a:r>
            <a:endParaRPr lang="en-US"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a:buClr>
                <a:srgbClr val="FFFFFF"/>
              </a:buClr>
            </a:pPr>
            <a:endParaRPr lang="fr-FR" dirty="0">
              <a:effectLst>
                <a:glow rad="38100">
                  <a:prstClr val="black">
                    <a:lumMod val="50000"/>
                    <a:lumOff val="50000"/>
                    <a:alpha val="20000"/>
                  </a:prstClr>
                </a:glow>
                <a:outerShdw blurRad="44450" dist="12700" dir="13860000" algn="tl" rotWithShape="0">
                  <a:srgbClr val="000000">
                    <a:alpha val="20000"/>
                  </a:srgbClr>
                </a:outerShdw>
              </a:effectLst>
            </a:endParaRPr>
          </a:p>
          <a:p>
            <a:pPr>
              <a:buClr>
                <a:srgbClr val="FFFFFF"/>
              </a:buClr>
            </a:pPr>
            <a:r>
              <a:rPr lang="fr-FR" dirty="0">
                <a:effectLst>
                  <a:glow rad="38100">
                    <a:prstClr val="black">
                      <a:lumMod val="50000"/>
                      <a:lumOff val="50000"/>
                      <a:alpha val="20000"/>
                    </a:prstClr>
                  </a:glow>
                  <a:outerShdw blurRad="44450" dist="12700" dir="13860000" algn="tl" rotWithShape="0">
                    <a:srgbClr val="000000">
                      <a:alpha val="20000"/>
                    </a:srgbClr>
                  </a:outerShdw>
                </a:effectLst>
              </a:rPr>
              <a:t>Pour ce faire, supposons que:</a:t>
            </a:r>
          </a:p>
          <a:p>
            <a:pPr lvl="1">
              <a:buClr>
                <a:srgbClr val="FFFFFF"/>
              </a:buClr>
            </a:pPr>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Nous disposons d’un ensemble de classes servant à manipuler le texte et possédant toutes une méthode </a:t>
            </a:r>
            <a:r>
              <a:rPr lang="fr-FR" dirty="0">
                <a:solidFill>
                  <a:srgbClr val="FF0000"/>
                </a:soli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getMemento </a:t>
            </a:r>
            <a:r>
              <a:rPr lang="fr-FR"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permettant de restaurer le texte.</a:t>
            </a:r>
            <a:endParaRPr lang="fr-FR" dirty="0">
              <a:effectLst>
                <a:glow rad="38100">
                  <a:prstClr val="black">
                    <a:lumMod val="50000"/>
                    <a:lumOff val="50000"/>
                    <a:alpha val="20000"/>
                  </a:prstClr>
                </a:glow>
                <a:outerShdw blurRad="44450" dist="12700" dir="13860000" algn="tl" rotWithShape="0">
                  <a:srgbClr val="000000">
                    <a:alpha val="20000"/>
                  </a:srgbClr>
                </a:outerShdw>
              </a:effectLst>
            </a:endParaRPr>
          </a:p>
          <a:p>
            <a:pPr lvl="1">
              <a:buClr>
                <a:srgbClr val="FFFFFF"/>
              </a:buClr>
            </a:pPr>
            <a:r>
              <a:rPr lang="fr-FR" dirty="0">
                <a:effectLst>
                  <a:glow rad="38100">
                    <a:prstClr val="black">
                      <a:lumMod val="50000"/>
                      <a:lumOff val="50000"/>
                      <a:alpha val="20000"/>
                    </a:prstClr>
                  </a:glow>
                  <a:outerShdw blurRad="44450" dist="12700" dir="13860000" algn="tl" rotWithShape="0">
                    <a:srgbClr val="000000">
                      <a:alpha val="20000"/>
                    </a:srgbClr>
                  </a:outerShdw>
                </a:effectLst>
              </a:rPr>
              <a:t>Nous souhaitons restaurer le texte précédent sans connaitre la composition du texte.</a:t>
            </a:r>
          </a:p>
          <a:p>
            <a:pPr lvl="1">
              <a:buClr>
                <a:srgbClr val="FFFFFF"/>
              </a:buClr>
            </a:pPr>
            <a:endParaRPr lang="fr-FR" dirty="0">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24867427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2"/>
          <p:cNvSpPr txBox="1">
            <a:spLocks noGrp="1"/>
          </p:cNvSpPr>
          <p:nvPr>
            <p:ph type="title"/>
          </p:nvPr>
        </p:nvSpPr>
        <p:spPr>
          <a:xfrm>
            <a:off x="1141413" y="609600"/>
            <a:ext cx="9906000" cy="19050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200"/>
              <a:buFont typeface="Century Gothic"/>
              <a:buNone/>
            </a:pPr>
            <a:r>
              <a:rPr lang="fr-FR">
                <a:effectLst>
                  <a:glow rad="38100">
                    <a:prstClr val="black">
                      <a:lumMod val="65000"/>
                      <a:lumOff val="35000"/>
                      <a:alpha val="40000"/>
                    </a:prstClr>
                  </a:glow>
                  <a:outerShdw blurRad="28575" dist="38100" dir="14040000" algn="tl" rotWithShape="0">
                    <a:srgbClr val="000000">
                      <a:alpha val="25000"/>
                    </a:srgbClr>
                  </a:outerShdw>
                </a:effectLst>
              </a:rPr>
              <a:t>LE PATTERN MEMENTO</a:t>
            </a:r>
            <a:endParaRPr/>
          </a:p>
        </p:txBody>
      </p:sp>
      <p:pic>
        <p:nvPicPr>
          <p:cNvPr id="47" name="Google Shape;47;p2" descr="Une image contenant texte&#10;&#10;Description générée automatiquement"/>
          <p:cNvPicPr preferRelativeResize="0">
            <a:picLocks noGrp="1"/>
          </p:cNvPicPr>
          <p:nvPr>
            <p:ph type="body" idx="1"/>
          </p:nvPr>
        </p:nvPicPr>
        <p:blipFill rotWithShape="1">
          <a:blip r:embed="rId2">
            <a:alphaModFix/>
          </a:blip>
          <a:srcRect/>
          <a:stretch/>
        </p:blipFill>
        <p:spPr>
          <a:xfrm>
            <a:off x="2872642" y="4613885"/>
            <a:ext cx="4353000" cy="1438200"/>
          </a:xfrm>
          <a:prstGeom prst="rect">
            <a:avLst/>
          </a:prstGeom>
          <a:noFill/>
          <a:ln>
            <a:noFill/>
          </a:ln>
        </p:spPr>
      </p:pic>
      <p:sp>
        <p:nvSpPr>
          <p:cNvPr id="48" name="Google Shape;48;p2"/>
          <p:cNvSpPr txBox="1"/>
          <p:nvPr/>
        </p:nvSpPr>
        <p:spPr>
          <a:xfrm>
            <a:off x="933939" y="2233246"/>
            <a:ext cx="9943200" cy="6504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rgbClr val="EFEFEF"/>
              </a:buClr>
              <a:buSzPts val="1800"/>
              <a:buFont typeface="Arial"/>
              <a:buChar char="•"/>
            </a:pPr>
            <a:r>
              <a:rPr lang="fr-FR" sz="1800">
                <a:solidFill>
                  <a:srgbClr val="EFEFEF"/>
                </a:solidFill>
                <a:latin typeface="Century Gothic"/>
                <a:ea typeface="Century Gothic"/>
                <a:cs typeface="Century Gothic"/>
                <a:sym typeface="Century Gothic"/>
              </a:rPr>
              <a:t>Memento ici permet de mettre du text dans un memento (sauvegarde) et de retrouver le text qui y est sauvegardé.</a:t>
            </a:r>
            <a:endParaRPr>
              <a:solidFill>
                <a:srgbClr val="EFEFEF"/>
              </a:solidFil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ilet">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Filet">
  <a:themeElements>
    <a:clrScheme name="Mesh">
      <a:dk1>
        <a:srgbClr val="000000"/>
      </a:dk1>
      <a:lt1>
        <a:srgbClr val="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537</Words>
  <Application>Microsoft Macintosh PowerPoint</Application>
  <PresentationFormat>Grand écran</PresentationFormat>
  <Paragraphs>44</Paragraphs>
  <Slides>12</Slides>
  <Notes>1</Notes>
  <HiddenSlides>0</HiddenSlides>
  <MMClips>0</MMClips>
  <ScaleCrop>false</ScaleCrop>
  <HeadingPairs>
    <vt:vector size="6" baseType="variant">
      <vt:variant>
        <vt:lpstr>Polices utilisées</vt:lpstr>
      </vt:variant>
      <vt:variant>
        <vt:i4>3</vt:i4>
      </vt:variant>
      <vt:variant>
        <vt:lpstr>Thème</vt:lpstr>
      </vt:variant>
      <vt:variant>
        <vt:i4>2</vt:i4>
      </vt:variant>
      <vt:variant>
        <vt:lpstr>Titres des diapositives</vt:lpstr>
      </vt:variant>
      <vt:variant>
        <vt:i4>12</vt:i4>
      </vt:variant>
    </vt:vector>
  </HeadingPairs>
  <TitlesOfParts>
    <vt:vector size="17" baseType="lpstr">
      <vt:lpstr>Arial</vt:lpstr>
      <vt:lpstr>Calibri</vt:lpstr>
      <vt:lpstr>Century Gothic</vt:lpstr>
      <vt:lpstr>Filet</vt:lpstr>
      <vt:lpstr>Filet</vt:lpstr>
      <vt:lpstr>PATTERN DE CONCEPTION MEMENTO</vt:lpstr>
      <vt:lpstr>Introduction (1/2)</vt:lpstr>
      <vt:lpstr>Introduction (2/2)</vt:lpstr>
      <vt:lpstr>Pattern Memento : Principes (1/3)</vt:lpstr>
      <vt:lpstr>Pattern Memento : Principes (2/3)</vt:lpstr>
      <vt:lpstr>Pattern Memento : Principes (3/3)</vt:lpstr>
      <vt:lpstr>PATTERN MEMENTO : DIAGRAMME DE CLASSE</vt:lpstr>
      <vt:lpstr>Cas illustratif</vt:lpstr>
      <vt:lpstr>LE PATTERN MEMENTO</vt:lpstr>
      <vt:lpstr>Le pattern Memento</vt:lpstr>
      <vt:lpstr>LE PATTERN MEMENTO</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PATTERN DE CONCEPTION MEMENTO</dc:title>
  <cp:lastModifiedBy>Microsoft Office User</cp:lastModifiedBy>
  <cp:revision>2</cp:revision>
  <dcterms:modified xsi:type="dcterms:W3CDTF">2021-11-04T11:36:17Z</dcterms:modified>
</cp:coreProperties>
</file>